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6075" y="2981325"/>
            <a:ext cx="6419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315895"/>
            <a:ext cx="2066666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9523" y="2315895"/>
            <a:ext cx="6780952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0480"/>
            <a:ext cx="10800000" cy="352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28568" y="4496399"/>
            <a:ext cx="8961904" cy="4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57139" y="5440155"/>
            <a:ext cx="2933333" cy="4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447615" y="5440155"/>
            <a:ext cx="2657142" cy="4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91364" y="5104571"/>
            <a:ext cx="1041518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8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5650" y="2241921"/>
            <a:ext cx="516653" cy="43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6563" y="3185291"/>
            <a:ext cx="534781" cy="4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3047" y="5117385"/>
            <a:ext cx="1105819" cy="4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2298130"/>
            <a:ext cx="542857" cy="45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761" y="4358879"/>
            <a:ext cx="304762" cy="38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5303389"/>
            <a:ext cx="533333" cy="49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3873" y="6204891"/>
            <a:ext cx="2177039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4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155" y="2314873"/>
            <a:ext cx="515011" cy="46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4426526"/>
            <a:ext cx="2066666" cy="4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9523" y="4426526"/>
            <a:ext cx="6780952" cy="45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725820"/>
            <a:ext cx="4104761" cy="4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669452"/>
            <a:ext cx="2657142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