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2990850"/>
            <a:ext cx="58293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3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039" y="4647878"/>
            <a:ext cx="4044012" cy="3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039" y="5227925"/>
            <a:ext cx="4684314" cy="3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2584" y="5821461"/>
            <a:ext cx="2877988" cy="30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785" y="6381115"/>
            <a:ext cx="662559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3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30945" y="3866656"/>
            <a:ext cx="226996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2262" y="3866656"/>
            <a:ext cx="241641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1788" y="4643450"/>
            <a:ext cx="241641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3623" y="5193068"/>
            <a:ext cx="234319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9584" y="5193068"/>
            <a:ext cx="23431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3623" y="5632763"/>
            <a:ext cx="241641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99584" y="5632763"/>
            <a:ext cx="23431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99584" y="6145740"/>
            <a:ext cx="23431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00915" y="6182381"/>
            <a:ext cx="241641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754291"/>
            <a:ext cx="304761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1754291"/>
            <a:ext cx="314285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1763831"/>
            <a:ext cx="295238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2918188"/>
            <a:ext cx="266666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3809" y="2918188"/>
            <a:ext cx="304761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7619" y="2918188"/>
            <a:ext cx="304761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1904" y="2956349"/>
            <a:ext cx="304761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3809" y="3557377"/>
            <a:ext cx="304761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7619" y="3557377"/>
            <a:ext cx="314285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6666" y="3557377"/>
            <a:ext cx="304761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43809" y="4148866"/>
            <a:ext cx="304761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7619" y="4139326"/>
            <a:ext cx="314285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86666" y="4148866"/>
            <a:ext cx="304761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86666" y="4778515"/>
            <a:ext cx="304761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6710" y="3825875"/>
            <a:ext cx="2145665" cy="17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1365" y="5853951"/>
            <a:ext cx="272049" cy="22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7390" y="1567815"/>
            <a:ext cx="2449195" cy="280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58095" y="4528366"/>
            <a:ext cx="304761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8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3432" y="2566434"/>
            <a:ext cx="1392900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8176" y="2566434"/>
            <a:ext cx="1392900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20165" y="3284855"/>
            <a:ext cx="3822700" cy="350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024245" y="3213100"/>
            <a:ext cx="3672840" cy="350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783" y="1337714"/>
            <a:ext cx="150639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2470" y="1337714"/>
            <a:ext cx="1488135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20090" y="1988820"/>
            <a:ext cx="4109085" cy="401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5520055" y="1988820"/>
            <a:ext cx="4006215" cy="377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210768"/>
            <a:ext cx="4514285" cy="4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4030062"/>
            <a:ext cx="5685714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117953"/>
            <a:ext cx="4285714" cy="42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3938184"/>
            <a:ext cx="361904" cy="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909572"/>
            <a:ext cx="5238095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