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52370" y="2890520"/>
            <a:ext cx="72866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030670"/>
            <a:ext cx="571428" cy="37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030670"/>
            <a:ext cx="571428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2030670"/>
            <a:ext cx="571428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3566219"/>
            <a:ext cx="552380" cy="37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0476" y="3566219"/>
            <a:ext cx="552380" cy="37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62857" y="3566219"/>
            <a:ext cx="571428" cy="37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20000" y="5197144"/>
            <a:ext cx="2009523" cy="4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77142" y="5702635"/>
            <a:ext cx="1495238" cy="4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2899402"/>
            <a:ext cx="561904" cy="37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52" y="2899402"/>
            <a:ext cx="561904" cy="37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571" y="2908943"/>
            <a:ext cx="542856" cy="36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047" y="4435599"/>
            <a:ext cx="561904" cy="37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19" y="4435599"/>
            <a:ext cx="552380" cy="38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0000" y="4435599"/>
            <a:ext cx="571428" cy="38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701"/>
            <a:ext cx="5257142" cy="4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20505"/>
            <a:ext cx="2990476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11650"/>
            <a:ext cx="6666666" cy="4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2258052"/>
            <a:ext cx="542857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0000" y="3143999"/>
            <a:ext cx="828571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5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4152" y="1454364"/>
            <a:ext cx="850410" cy="77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1380" y="1407160"/>
            <a:ext cx="92519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95" y="2504216"/>
            <a:ext cx="840961" cy="77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3370" y="2354580"/>
            <a:ext cx="91757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721" y="2504216"/>
            <a:ext cx="840961" cy="77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5040" y="3393440"/>
            <a:ext cx="938530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8715" y="3554068"/>
            <a:ext cx="850410" cy="78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6870" y="4452620"/>
            <a:ext cx="95313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16158" y="4613379"/>
            <a:ext cx="840961" cy="77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39225" y="4452620"/>
            <a:ext cx="934720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64152" y="5672689"/>
            <a:ext cx="850410" cy="76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88200" y="5511800"/>
            <a:ext cx="96837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bldLvl="0" animBg="1"/>
      <p:bldP spid="12" grpId="0" animBg="1"/>
      <p:bldP spid="13" grpId="0" bldLvl="0" animBg="1"/>
      <p:bldP spid="14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1515976"/>
            <a:ext cx="4095237" cy="45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2661189"/>
            <a:ext cx="304761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3834081"/>
            <a:ext cx="304761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3834081"/>
            <a:ext cx="304761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3809" y="3834081"/>
            <a:ext cx="561904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000" y="3834081"/>
            <a:ext cx="552380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6666" y="3834081"/>
            <a:ext cx="571428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62857" y="3834081"/>
            <a:ext cx="571428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9523" y="3834081"/>
            <a:ext cx="571428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96190" y="3834081"/>
            <a:ext cx="580952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81904" y="3834081"/>
            <a:ext cx="580953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67619" y="3834081"/>
            <a:ext cx="571428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05714" y="4740407"/>
            <a:ext cx="304761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77142" y="4740407"/>
            <a:ext cx="542857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43809" y="4740407"/>
            <a:ext cx="561904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00952" y="4740407"/>
            <a:ext cx="580952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77142" y="4740407"/>
            <a:ext cx="580952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53333" y="4740407"/>
            <a:ext cx="571428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29523" y="4740407"/>
            <a:ext cx="571428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05714" y="4740407"/>
            <a:ext cx="571428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691428" y="4740407"/>
            <a:ext cx="571428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67619" y="4740407"/>
            <a:ext cx="571428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441690"/>
            <a:ext cx="3733333" cy="46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3596447"/>
            <a:ext cx="542857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761" y="1324614"/>
            <a:ext cx="1076190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3611842"/>
            <a:ext cx="2685714" cy="48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7685" y="3380105"/>
            <a:ext cx="2449195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1570" y="3488055"/>
            <a:ext cx="156654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66634" y="3835448"/>
            <a:ext cx="1199253" cy="3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91457" y="6268551"/>
            <a:ext cx="496243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2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7978" y="3286351"/>
            <a:ext cx="236545" cy="28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7338" y="3286351"/>
            <a:ext cx="421346" cy="28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323" y="3286351"/>
            <a:ext cx="443523" cy="28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7978" y="4484195"/>
            <a:ext cx="428739" cy="28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2554" y="4484195"/>
            <a:ext cx="428739" cy="28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2812" y="4484195"/>
            <a:ext cx="443523" cy="28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4107" y="5719008"/>
            <a:ext cx="1515370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78479" y="6103501"/>
            <a:ext cx="2313712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