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47750" y="3004820"/>
            <a:ext cx="10096500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5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05714" y="4031506"/>
            <a:ext cx="6228571" cy="44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91428" y="4031506"/>
            <a:ext cx="2990475" cy="428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5714" y="4851187"/>
            <a:ext cx="1161904" cy="438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77142" y="4851187"/>
            <a:ext cx="8114285" cy="44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91428" y="5689930"/>
            <a:ext cx="333333" cy="181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05714" y="5680399"/>
            <a:ext cx="2523809" cy="428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126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26992" y="2146012"/>
            <a:ext cx="241902" cy="286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98970" y="2146012"/>
            <a:ext cx="432492" cy="286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34868" y="3085222"/>
            <a:ext cx="432492" cy="293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06300" y="3085222"/>
            <a:ext cx="432492" cy="293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34322" y="4031770"/>
            <a:ext cx="234572" cy="286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01050" y="4031770"/>
            <a:ext cx="439823" cy="286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24028" y="4787541"/>
            <a:ext cx="425162" cy="381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24028" y="5477273"/>
            <a:ext cx="403171" cy="37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624028" y="6159668"/>
            <a:ext cx="403171" cy="37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8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666" y="3182248"/>
            <a:ext cx="2295238" cy="32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91428" y="3182248"/>
            <a:ext cx="2095238" cy="32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8095" y="3963457"/>
            <a:ext cx="2104761" cy="37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77142" y="4763719"/>
            <a:ext cx="6038095" cy="43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4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62857" y="4206130"/>
            <a:ext cx="2285714" cy="429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15238" y="5055208"/>
            <a:ext cx="1304761" cy="49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9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00952" y="1295941"/>
            <a:ext cx="2019047" cy="49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96190" y="2210600"/>
            <a:ext cx="561904" cy="504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24761" y="3211009"/>
            <a:ext cx="314284" cy="381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10476" y="4125668"/>
            <a:ext cx="266666" cy="371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6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2857" y="2373363"/>
            <a:ext cx="342857" cy="400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9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10476" y="2212235"/>
            <a:ext cx="438095" cy="400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53333" y="4043967"/>
            <a:ext cx="371428" cy="410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140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8350" y="4816475"/>
            <a:ext cx="1687830" cy="157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57825" y="4816475"/>
            <a:ext cx="1597660" cy="157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07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50737" y="1382207"/>
            <a:ext cx="700022" cy="401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5852" y="2211169"/>
            <a:ext cx="793927" cy="341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6075" y="4279265"/>
            <a:ext cx="2321560" cy="204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82310" y="4279265"/>
            <a:ext cx="2443480" cy="153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1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872380" y="5012825"/>
            <a:ext cx="3247619" cy="428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67619" y="5899138"/>
            <a:ext cx="2133333" cy="428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8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96190" y="1143548"/>
            <a:ext cx="2390476" cy="42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2029881"/>
            <a:ext cx="1352380" cy="42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8095" y="3812078"/>
            <a:ext cx="2133333" cy="41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2023-07-20T12:01:29Z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