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0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image" Target="../media/image9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3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tags" Target="../tags/tag12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image" Target="../media/image17.png"/><Relationship Id="rId2" Type="http://schemas.openxmlformats.org/officeDocument/2006/relationships/tags" Target="../tags/tag14.xml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19195" y="2919095"/>
            <a:ext cx="4752975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695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7070" y="1057275"/>
            <a:ext cx="3141980" cy="87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7070" y="2324100"/>
            <a:ext cx="3200400" cy="8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7070" y="3411855"/>
            <a:ext cx="3134360" cy="1080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7303" y="4694727"/>
            <a:ext cx="8157885" cy="71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87070" y="5566410"/>
            <a:ext cx="3973830" cy="1009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  <p:bldP spid="22" grpId="0" bldLvl="0" animBg="1"/>
      <p:bldP spid="29" grpId="0" animBg="1"/>
      <p:bldP spid="3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088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47470" y="4671695"/>
            <a:ext cx="3957955" cy="79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471295" y="5690235"/>
            <a:ext cx="3575050" cy="7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540385"/>
            <a:ext cx="9382125" cy="1568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1805305"/>
            <a:ext cx="8722360" cy="5003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2549525" y="5973445"/>
            <a:ext cx="679450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5283200" y="5877560"/>
            <a:ext cx="532130" cy="87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8184515" y="5892800"/>
            <a:ext cx="488315" cy="87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4079875" y="6309360"/>
            <a:ext cx="352425" cy="20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8"/>
            </p:custDataLst>
          </p:nvPr>
        </p:nvSpPr>
        <p:spPr bwMode="white">
          <a:xfrm>
            <a:off x="6755765" y="6309360"/>
            <a:ext cx="352425" cy="20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6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00952" y="2505861"/>
            <a:ext cx="1066666" cy="485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67619" y="3763437"/>
            <a:ext cx="1085714" cy="504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4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1146175" y="2589530"/>
            <a:ext cx="2146300" cy="1127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67980" y="908685"/>
            <a:ext cx="2700020" cy="160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834120" y="5186045"/>
            <a:ext cx="600075" cy="1051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2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1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2564765"/>
            <a:ext cx="1863725" cy="1501775"/>
          </a:xfrm>
          <a:prstGeom prst="rect">
            <a:avLst/>
          </a:prstGeom>
        </p:spPr>
      </p:pic>
      <p:sp useBgFill="1">
        <p:nvSpPr>
          <p:cNvPr id="26" name="矩形 25"/>
          <p:cNvSpPr/>
          <p:nvPr>
            <p:custDataLst>
              <p:tags r:id="rId3"/>
            </p:custDataLst>
          </p:nvPr>
        </p:nvSpPr>
        <p:spPr bwMode="white">
          <a:xfrm>
            <a:off x="4414520" y="2760980"/>
            <a:ext cx="1308735" cy="1256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4"/>
            </p:custDataLst>
          </p:nvPr>
        </p:nvSpPr>
        <p:spPr bwMode="white">
          <a:xfrm>
            <a:off x="9840595" y="2780665"/>
            <a:ext cx="1308735" cy="1256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5"/>
            </p:custDataLst>
          </p:nvPr>
        </p:nvSpPr>
        <p:spPr bwMode="white">
          <a:xfrm>
            <a:off x="4367530" y="4725035"/>
            <a:ext cx="1308735" cy="1256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6"/>
            </p:custDataLst>
          </p:nvPr>
        </p:nvSpPr>
        <p:spPr bwMode="white">
          <a:xfrm>
            <a:off x="9912350" y="4653280"/>
            <a:ext cx="1308735" cy="1256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00190" y="2534920"/>
            <a:ext cx="1562100" cy="155257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87805" y="4447540"/>
            <a:ext cx="1200150" cy="153352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87845" y="4447540"/>
            <a:ext cx="1126490" cy="1533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41020"/>
            <a:ext cx="8549005" cy="2159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2564765"/>
            <a:ext cx="8680450" cy="4116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9560" y="2637155"/>
            <a:ext cx="6535420" cy="2245995"/>
          </a:xfrm>
          <a:prstGeom prst="rect">
            <a:avLst/>
          </a:prstGeom>
        </p:spPr>
      </p:pic>
      <p:sp useBgFill="1">
        <p:nvSpPr>
          <p:cNvPr id="28" name="矩形 27"/>
          <p:cNvSpPr/>
          <p:nvPr>
            <p:custDataLst>
              <p:tags r:id="rId5"/>
            </p:custDataLst>
          </p:nvPr>
        </p:nvSpPr>
        <p:spPr bwMode="white">
          <a:xfrm>
            <a:off x="911225" y="4940935"/>
            <a:ext cx="7962900" cy="178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020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343660" y="1988820"/>
            <a:ext cx="8362950" cy="464820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324100" y="3486150"/>
            <a:ext cx="2547620" cy="1887220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4"/>
            </p:custDataLst>
          </p:nvPr>
        </p:nvCxnSpPr>
        <p:spPr>
          <a:xfrm>
            <a:off x="3719830" y="3573145"/>
            <a:ext cx="2520315" cy="1871980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5"/>
            </p:custDataLst>
          </p:nvPr>
        </p:nvCxnSpPr>
        <p:spPr>
          <a:xfrm flipH="1">
            <a:off x="3647440" y="3557905"/>
            <a:ext cx="1296670" cy="1887220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6"/>
            </p:custDataLst>
          </p:nvPr>
        </p:nvCxnSpPr>
        <p:spPr>
          <a:xfrm flipH="1">
            <a:off x="2207895" y="3573145"/>
            <a:ext cx="3959860" cy="1871980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7"/>
            </p:custDataLst>
          </p:nvPr>
        </p:nvCxnSpPr>
        <p:spPr>
          <a:xfrm>
            <a:off x="7433310" y="3429000"/>
            <a:ext cx="247015" cy="2088515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8"/>
            </p:custDataLst>
          </p:nvPr>
        </p:nvCxnSpPr>
        <p:spPr>
          <a:xfrm>
            <a:off x="8832850" y="3429000"/>
            <a:ext cx="71755" cy="2016125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9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81904" y="2612804"/>
            <a:ext cx="542857" cy="400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29523" y="2622344"/>
            <a:ext cx="552380" cy="391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34285" y="2755897"/>
            <a:ext cx="466666" cy="3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34285" y="2841753"/>
            <a:ext cx="466666" cy="47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91428" y="4120055"/>
            <a:ext cx="533333" cy="400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34285" y="4129594"/>
            <a:ext cx="552380" cy="391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96190" y="4129594"/>
            <a:ext cx="552380" cy="391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3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COMMONDATA" val="eyJoZGlkIjoiMWU5NTkzNjQ2NzQyNDFkNzhmODUwZGZiNTQ0ZGRhZjM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2023-07-20T13:12:08Z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