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9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33295" y="2985770"/>
            <a:ext cx="77247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3154552"/>
            <a:ext cx="3609523" cy="4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964670"/>
            <a:ext cx="5019048" cy="4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3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7080" y="3429000"/>
            <a:ext cx="3241675" cy="29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9491" y="5242344"/>
            <a:ext cx="2454578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9491" y="6081968"/>
            <a:ext cx="1227289" cy="37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2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29585" y="3813485"/>
            <a:ext cx="512845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7461" y="4643679"/>
            <a:ext cx="743626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7461" y="5473872"/>
            <a:ext cx="743626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1414" y="5473872"/>
            <a:ext cx="504298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5227" y="6295506"/>
            <a:ext cx="965859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4319" y="6304065"/>
            <a:ext cx="282065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14" y="1974061"/>
            <a:ext cx="1000000" cy="46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100188"/>
            <a:ext cx="295238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0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6995" y="2024741"/>
            <a:ext cx="1247310" cy="31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2708910"/>
            <a:ext cx="8734425" cy="413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8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6483" y="1144062"/>
            <a:ext cx="1358281" cy="35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1772920"/>
            <a:ext cx="8465185" cy="45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1744572"/>
            <a:ext cx="1333333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420620"/>
            <a:ext cx="9339580" cy="419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5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7970" y="3834765"/>
            <a:ext cx="2562225" cy="17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7284" y="6009850"/>
            <a:ext cx="266412" cy="2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5140" y="1924685"/>
            <a:ext cx="2621915" cy="280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0952" y="4820629"/>
            <a:ext cx="295238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4034708"/>
            <a:ext cx="819047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0000" y="4034708"/>
            <a:ext cx="800000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19" y="4817082"/>
            <a:ext cx="1076190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