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85695" y="2857500"/>
            <a:ext cx="74199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344995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527935"/>
            <a:ext cx="349885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940" y="3936365"/>
            <a:ext cx="214312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32230"/>
            <a:ext cx="4628571" cy="4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3270250"/>
            <a:ext cx="399605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4787028"/>
            <a:ext cx="5504761" cy="82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3274060"/>
            <a:ext cx="328485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790" y="4869815"/>
            <a:ext cx="600900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55065" y="2127885"/>
            <a:ext cx="306006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3701569"/>
            <a:ext cx="5961904" cy="83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6479" y="5731871"/>
            <a:ext cx="4023659" cy="8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10476" y="4359923"/>
            <a:ext cx="323809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4827552"/>
            <a:ext cx="314285" cy="39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3887702"/>
            <a:ext cx="1076190" cy="4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3887702"/>
            <a:ext cx="1609523" cy="4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714" y="3887702"/>
            <a:ext cx="1085715" cy="4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6190" y="3887702"/>
            <a:ext cx="1628571" cy="4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1938" y="2942748"/>
            <a:ext cx="270501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8300" y="3204951"/>
            <a:ext cx="270501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6666" y="3196493"/>
            <a:ext cx="278954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1938" y="3458696"/>
            <a:ext cx="278954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7710" y="4293235"/>
            <a:ext cx="56324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8583" y="5979224"/>
            <a:ext cx="236688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3301" y="1364727"/>
            <a:ext cx="497058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0771" y="1364727"/>
            <a:ext cx="505777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2844" y="1364727"/>
            <a:ext cx="279050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9224" y="1905818"/>
            <a:ext cx="28777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7963" y="2804727"/>
            <a:ext cx="27905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3538" y="3066545"/>
            <a:ext cx="287770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3330" y="3066545"/>
            <a:ext cx="497058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9235" y="3345818"/>
            <a:ext cx="287770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0018" y="4236000"/>
            <a:ext cx="514499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06683" y="4236000"/>
            <a:ext cx="497058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7522" y="4506545"/>
            <a:ext cx="287770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10504" y="5667272"/>
            <a:ext cx="28777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78356" y="5667272"/>
            <a:ext cx="28777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71234" y="5667272"/>
            <a:ext cx="28777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29230" y="2461260"/>
            <a:ext cx="132143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100" y="2493010"/>
            <a:ext cx="124333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9870" y="2628900"/>
            <a:ext cx="108204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29230" y="4043680"/>
            <a:ext cx="112395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21045" y="4024630"/>
            <a:ext cx="1072515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19870" y="4056380"/>
            <a:ext cx="146304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22" grpId="0" bldLvl="0" animBg="1"/>
      <p:bldP spid="23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135505" y="3284855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607935" y="3284855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2135505" y="4940935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7536180" y="4940935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980440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600190" y="1052830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271270" y="2708910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6600190" y="2780665"/>
            <a:ext cx="151384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