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5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4.xml"/><Relationship Id="rId3" Type="http://schemas.openxmlformats.org/officeDocument/2006/relationships/tags" Target="../tags/tag3.xml"/><Relationship Id="rId2" Type="http://schemas.openxmlformats.org/officeDocument/2006/relationships/image" Target="../media/image7.png"/><Relationship Id="rId1" Type="http://schemas.openxmlformats.org/officeDocument/2006/relationships/tags" Target="../tags/tag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162300" y="2947670"/>
            <a:ext cx="5867400" cy="9620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1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00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00952" y="4517556"/>
            <a:ext cx="542857" cy="486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358095" y="5394414"/>
            <a:ext cx="542857" cy="486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79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05890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977765" y="4391025"/>
            <a:ext cx="1654810" cy="839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8046" y="6132832"/>
            <a:ext cx="2268721" cy="375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5939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52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081904" y="3459996"/>
            <a:ext cx="552380" cy="476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39047" y="4403718"/>
            <a:ext cx="542857" cy="4575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3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479425" y="1124585"/>
            <a:ext cx="6387465" cy="5266055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102485" y="2138045"/>
            <a:ext cx="2409825" cy="3162935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 flipV="1">
            <a:off x="2229485" y="2132965"/>
            <a:ext cx="2210435" cy="1511935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 flipV="1">
            <a:off x="2279650" y="3933190"/>
            <a:ext cx="2210435" cy="1511935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94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8590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2307" y="6138088"/>
            <a:ext cx="6011997" cy="452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04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177142" y="4956454"/>
            <a:ext cx="542857" cy="486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73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2023-07-20T13:28:51Z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