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76300" y="3009900"/>
            <a:ext cx="1043940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774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8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248409"/>
            <a:ext cx="2304761" cy="343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106234"/>
            <a:ext cx="2161904" cy="41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964058"/>
            <a:ext cx="5038095" cy="43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0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05"/>
          <a:stretch>
            <a:fillRect/>
          </a:stretch>
        </p:blipFill>
        <p:spPr>
          <a:xfrm>
            <a:off x="720090" y="972185"/>
            <a:ext cx="976893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255" y="5192852"/>
            <a:ext cx="2802500" cy="43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39529" y="5192852"/>
            <a:ext cx="6341011" cy="443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2255" y="6061573"/>
            <a:ext cx="2991221" cy="443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320280" y="1052830"/>
            <a:ext cx="3853180" cy="2595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98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668056" y="6182526"/>
            <a:ext cx="539332" cy="37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2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67619" y="3325465"/>
            <a:ext cx="304761" cy="38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8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91428" y="3251641"/>
            <a:ext cx="304761" cy="381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151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20894" y="4717418"/>
            <a:ext cx="1067738" cy="39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19397" y="4717418"/>
            <a:ext cx="812614" cy="39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82277" y="5701064"/>
            <a:ext cx="822063" cy="39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44554" y="5701064"/>
            <a:ext cx="1086636" cy="39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638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9315" y="6084000"/>
            <a:ext cx="1566586" cy="3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61707" y="6084000"/>
            <a:ext cx="3285036" cy="3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17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40851" y="3231904"/>
            <a:ext cx="2256453" cy="339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8912" y="4113818"/>
            <a:ext cx="2017966" cy="330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8912" y="4931425"/>
            <a:ext cx="1733617" cy="431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2222" y="5794966"/>
            <a:ext cx="5604444" cy="431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5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67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656" y="6199012"/>
            <a:ext cx="1577746" cy="420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2023-07-20T12:38:47Z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