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2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01950" y="2024698"/>
            <a:ext cx="6388100" cy="2808605"/>
            <a:chOff x="4497" y="2678"/>
            <a:chExt cx="10060" cy="44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46" y="2678"/>
              <a:ext cx="9363" cy="21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7" y="5173"/>
              <a:ext cx="10061" cy="19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7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5931" y="5642082"/>
            <a:ext cx="7110349" cy="95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>
            <a:fillRect/>
          </a:stretch>
        </p:blipFill>
        <p:spPr>
          <a:xfrm>
            <a:off x="720000" y="972000"/>
            <a:ext cx="9741176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22917"/>
            <a:ext cx="7953375" cy="33432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447928" y="4077072"/>
            <a:ext cx="1296144" cy="1017482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72274" y="4862435"/>
            <a:ext cx="1343806" cy="1230861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96105" y="4077072"/>
            <a:ext cx="1247967" cy="1942176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68" y="1124744"/>
            <a:ext cx="8640960" cy="38672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303912" y="2132856"/>
            <a:ext cx="1728192" cy="2160240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280095" y="2276872"/>
            <a:ext cx="1752009" cy="864801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71864" y="3208643"/>
            <a:ext cx="2016224" cy="1110364"/>
          </a:xfrm>
          <a:prstGeom prst="line">
            <a:avLst/>
          </a:prstGeom>
          <a:ln w="28575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5808643"/>
            <a:ext cx="1095238" cy="5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708455"/>
            <a:ext cx="1095238" cy="51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10476" y="3837689"/>
            <a:ext cx="106666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342" y="4823184"/>
            <a:ext cx="6998962" cy="1988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1"/>
            <a:ext cx="7680256" cy="439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4072" y="386104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4704144" y="4967610"/>
            <a:ext cx="6384112" cy="183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5298229"/>
            <a:ext cx="342857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863752" y="4934870"/>
            <a:ext cx="5520016" cy="187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276872"/>
            <a:ext cx="2304256" cy="23042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88377"/>
            <a:ext cx="2304256" cy="2304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696" y="2254589"/>
            <a:ext cx="2304256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24744"/>
            <a:ext cx="2088232" cy="20882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1124744"/>
            <a:ext cx="2088232" cy="2088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143382"/>
            <a:ext cx="2088232" cy="20882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005064"/>
            <a:ext cx="2088232" cy="20882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4005064"/>
            <a:ext cx="2088232" cy="20882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248" y="4005064"/>
            <a:ext cx="2088232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2023-07-24T04:17:54Z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