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4066" t="15660" r="4092" b="23371"/>
          <a:stretch>
            <a:fillRect/>
          </a:stretch>
        </p:blipFill>
        <p:spPr>
          <a:xfrm>
            <a:off x="2675573" y="3105150"/>
            <a:ext cx="684085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405" y="4122420"/>
            <a:ext cx="118173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857" y="4196574"/>
            <a:ext cx="838095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8830" y="4884420"/>
            <a:ext cx="17773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6666" y="5013379"/>
            <a:ext cx="828571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488690"/>
            <a:ext cx="9571355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90382" y="4559368"/>
            <a:ext cx="1009775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5191" y="5384631"/>
            <a:ext cx="277688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5891" y="6125684"/>
            <a:ext cx="2339312" cy="43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3106534"/>
            <a:ext cx="1371428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4030864"/>
            <a:ext cx="1342857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0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2193" y="3547314"/>
            <a:ext cx="811857" cy="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8559" y="3540060"/>
            <a:ext cx="1203289" cy="36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6051" y="4345299"/>
            <a:ext cx="1986152" cy="38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4589" y="4345299"/>
            <a:ext cx="1536731" cy="38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2193" y="5143284"/>
            <a:ext cx="811857" cy="36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8772" y="5143284"/>
            <a:ext cx="790111" cy="36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99228" y="5941269"/>
            <a:ext cx="1217786" cy="36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97239" y="5934015"/>
            <a:ext cx="405928" cy="3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1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7360" y="3586480"/>
            <a:ext cx="138557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5817" y="3592985"/>
            <a:ext cx="1122017" cy="32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1010" y="4215130"/>
            <a:ext cx="130048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3199" y="4265190"/>
            <a:ext cx="1467253" cy="32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77360" y="4946015"/>
            <a:ext cx="129476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95817" y="4943563"/>
            <a:ext cx="1122017" cy="32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35852" y="5726775"/>
            <a:ext cx="295916" cy="30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5385" y="5726775"/>
            <a:ext cx="345236" cy="29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animBg="1"/>
      <p:bldP spid="12" grpId="0" bldLvl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3382855"/>
            <a:ext cx="428571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4297646"/>
            <a:ext cx="419047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2411175"/>
            <a:ext cx="495238" cy="4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5117968"/>
            <a:ext cx="504761" cy="5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1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3651" y="3852000"/>
            <a:ext cx="3080934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3651" y="5428331"/>
            <a:ext cx="3897977" cy="3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141" y="6186674"/>
            <a:ext cx="3702227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4401" y="6186674"/>
            <a:ext cx="2391553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