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00" autoAdjust="0"/>
    <p:restoredTop sz="94660"/>
  </p:normalViewPr>
  <p:slideViewPr>
    <p:cSldViewPr showGuides="1">
      <p:cViewPr varScale="1">
        <p:scale>
          <a:sx n="62" d="100"/>
          <a:sy n="62" d="100"/>
        </p:scale>
        <p:origin x="7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532" t="16825" r="5978" b="21466"/>
          <a:stretch>
            <a:fillRect/>
          </a:stretch>
        </p:blipFill>
        <p:spPr>
          <a:xfrm>
            <a:off x="2063750" y="3033078"/>
            <a:ext cx="8064500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7412"/>
            <a:ext cx="10800000" cy="45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1428" y="3626948"/>
            <a:ext cx="971428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5724029"/>
            <a:ext cx="971428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952" y="5657303"/>
            <a:ext cx="933333" cy="4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2391" y="3838562"/>
            <a:ext cx="3050466" cy="4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7728" y="4635825"/>
            <a:ext cx="2146956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7728" y="5406214"/>
            <a:ext cx="1878586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0891" y="6167645"/>
            <a:ext cx="3873466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6293"/>
            <a:ext cx="10800000" cy="33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15875"/>
            <a:ext cx="7066666" cy="45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46471"/>
            <a:ext cx="3714285" cy="42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96161"/>
            <a:ext cx="2542857" cy="42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384" y="4090355"/>
            <a:ext cx="5544615" cy="11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3898" y="4628047"/>
            <a:ext cx="3523990" cy="5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1945" y="4455592"/>
            <a:ext cx="3102034" cy="5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4187" y="5464455"/>
            <a:ext cx="1308903" cy="29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8966" y="5395473"/>
            <a:ext cx="2238914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8966" y="6249125"/>
            <a:ext cx="1093623" cy="29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4760" y="1916832"/>
            <a:ext cx="4285715" cy="6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952" y="1916832"/>
            <a:ext cx="3741761" cy="6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1428" y="3067537"/>
            <a:ext cx="1447619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666" y="3067537"/>
            <a:ext cx="1219047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5591047"/>
            <a:ext cx="4104761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4092289"/>
            <a:ext cx="4323809" cy="4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04430"/>
            <a:ext cx="7560840" cy="1490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94529"/>
            <a:ext cx="28670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7412"/>
            <a:ext cx="10800000" cy="45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3626948"/>
            <a:ext cx="971428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5724029"/>
            <a:ext cx="971428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5657303"/>
            <a:ext cx="933333" cy="4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095916"/>
            <a:ext cx="5057142" cy="4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905517"/>
            <a:ext cx="2590476" cy="4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3791316"/>
            <a:ext cx="2361904" cy="35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5714" y="4619967"/>
            <a:ext cx="1904761" cy="3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381944"/>
            <a:ext cx="6400000" cy="4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