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3357" t="26644" r="5032" b="21939"/>
          <a:stretch>
            <a:fillRect/>
          </a:stretch>
        </p:blipFill>
        <p:spPr>
          <a:xfrm>
            <a:off x="2171383" y="3141028"/>
            <a:ext cx="7849235" cy="5759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62673"/>
            <a:ext cx="5095238" cy="4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1982568"/>
            <a:ext cx="4800000" cy="4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7619" y="2802463"/>
            <a:ext cx="3485714" cy="4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0476" y="3689094"/>
            <a:ext cx="2342857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5238" y="4518523"/>
            <a:ext cx="1438095" cy="32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281216"/>
            <a:ext cx="5076190" cy="4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2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128" y="4193563"/>
            <a:ext cx="3745132" cy="36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6932" y="4853401"/>
            <a:ext cx="2791403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9742" y="5590867"/>
            <a:ext cx="1178592" cy="26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9882" y="6196366"/>
            <a:ext cx="3721871" cy="36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9995" y="3494455"/>
            <a:ext cx="4168037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249" y="4170253"/>
            <a:ext cx="2629552" cy="36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7618" y="4901058"/>
            <a:ext cx="1554183" cy="2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4926" y="5576856"/>
            <a:ext cx="996875" cy="27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7844" y="6213364"/>
            <a:ext cx="3956103" cy="35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3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76420" y="3861435"/>
            <a:ext cx="12331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6450" y="4799330"/>
            <a:ext cx="13633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6450" y="5704840"/>
            <a:ext cx="13633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3857" y="5780807"/>
            <a:ext cx="985027" cy="45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5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15" y="2860678"/>
            <a:ext cx="4585318" cy="43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522" y="3659373"/>
            <a:ext cx="3673892" cy="43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374" y="4542636"/>
            <a:ext cx="1851040" cy="3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7104" y="5350727"/>
            <a:ext cx="1193310" cy="3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15" y="6102440"/>
            <a:ext cx="4341018" cy="44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1" t="16407" r="2057"/>
          <a:stretch>
            <a:fillRect/>
          </a:stretch>
        </p:blipFill>
        <p:spPr>
          <a:xfrm>
            <a:off x="5520055" y="2860675"/>
            <a:ext cx="6472555" cy="342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7607935" y="4213860"/>
            <a:ext cx="11931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7680325" y="4869180"/>
            <a:ext cx="11931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7734935" y="5524500"/>
            <a:ext cx="11931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9696450" y="5516880"/>
            <a:ext cx="11931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84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4055887"/>
            <a:ext cx="828571" cy="3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47890" y="3785870"/>
            <a:ext cx="4171315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8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165" y="2898140"/>
            <a:ext cx="5211445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8821" y="4563857"/>
            <a:ext cx="2678990" cy="35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1612" y="5336200"/>
            <a:ext cx="1544140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1612" y="6117848"/>
            <a:ext cx="8483469" cy="43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11900" y="908685"/>
            <a:ext cx="3658235" cy="434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7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3992" y="3874395"/>
            <a:ext cx="4290446" cy="42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8837" y="4644783"/>
            <a:ext cx="2346757" cy="41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8837" y="5451004"/>
            <a:ext cx="1880988" cy="40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1966" y="6203477"/>
            <a:ext cx="5598181" cy="41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3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