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  <a:srgbClr val="FAC0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93" autoAdjust="0"/>
    <p:restoredTop sz="94660"/>
  </p:normalViewPr>
  <p:slideViewPr>
    <p:cSldViewPr showGuides="1">
      <p:cViewPr varScale="1">
        <p:scale>
          <a:sx n="64" d="100"/>
          <a:sy n="64" d="100"/>
        </p:scale>
        <p:origin x="9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DB7B8-80B3-4F10-8F19-848CBFBFC1BB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70E62-00A9-4972-B6C8-5C395AD5A6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870E62-00A9-4972-B6C8-5C395AD5A63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00020" y="1782445"/>
            <a:ext cx="6791960" cy="3293110"/>
            <a:chOff x="3817" y="2565"/>
            <a:chExt cx="10696" cy="518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8" y="2565"/>
              <a:ext cx="8074" cy="238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7" y="5823"/>
              <a:ext cx="10697" cy="192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3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767" y="5407768"/>
            <a:ext cx="909035" cy="42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1717" y="5407768"/>
            <a:ext cx="681776" cy="42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1059" y="5407768"/>
            <a:ext cx="917152" cy="42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8380" y="5407768"/>
            <a:ext cx="917152" cy="42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91"/>
          <a:stretch>
            <a:fillRect/>
          </a:stretch>
        </p:blipFill>
        <p:spPr>
          <a:xfrm>
            <a:off x="3287688" y="3789040"/>
            <a:ext cx="7416824" cy="285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81356"/>
            <a:ext cx="10800000" cy="169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082061"/>
            <a:ext cx="9580952" cy="14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20000" y="4109881"/>
            <a:ext cx="2114285" cy="47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1904" y="5054107"/>
            <a:ext cx="1704761" cy="46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7142" y="5998333"/>
            <a:ext cx="1580952" cy="48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428" y="2182365"/>
            <a:ext cx="2571428" cy="4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7142" y="4136104"/>
            <a:ext cx="561904" cy="37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34285" y="2318314"/>
            <a:ext cx="561904" cy="38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2857" y="3273148"/>
            <a:ext cx="561904" cy="37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20000" y="4252174"/>
            <a:ext cx="9088568" cy="1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4" y="2132856"/>
            <a:ext cx="9254203" cy="248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711"/>
          <a:stretch>
            <a:fillRect/>
          </a:stretch>
        </p:blipFill>
        <p:spPr>
          <a:xfrm>
            <a:off x="720000" y="972000"/>
            <a:ext cx="10800000" cy="202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140967"/>
            <a:ext cx="9741654" cy="3561693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351584" y="4581128"/>
            <a:ext cx="6840760" cy="1450317"/>
          </a:xfrm>
          <a:prstGeom prst="line">
            <a:avLst/>
          </a:prstGeom>
          <a:ln w="28575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655840" y="4447270"/>
            <a:ext cx="2376264" cy="1584175"/>
          </a:xfrm>
          <a:prstGeom prst="line">
            <a:avLst/>
          </a:prstGeom>
          <a:ln w="28575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855640" y="4662005"/>
            <a:ext cx="4193760" cy="1431291"/>
          </a:xfrm>
          <a:prstGeom prst="line">
            <a:avLst/>
          </a:prstGeom>
          <a:ln w="28575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519936" y="4555038"/>
            <a:ext cx="4320480" cy="1610265"/>
          </a:xfrm>
          <a:prstGeom prst="line">
            <a:avLst/>
          </a:prstGeom>
          <a:ln w="28575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7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209" y="4005064"/>
            <a:ext cx="8279720" cy="273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027"/>
            <a:ext cx="2800000" cy="4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1172027"/>
            <a:ext cx="2533333" cy="4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57863"/>
            <a:ext cx="2800000" cy="4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7619" y="2057863"/>
            <a:ext cx="2761904" cy="4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52936"/>
            <a:ext cx="10022608" cy="163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