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74" autoAdjust="0"/>
    <p:restoredTop sz="94660"/>
  </p:normalViewPr>
  <p:slideViewPr>
    <p:cSldViewPr showGuides="1">
      <p:cViewPr varScale="1">
        <p:scale>
          <a:sx n="64" d="100"/>
          <a:sy n="64" d="100"/>
        </p:scale>
        <p:origin x="16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5803" t="18182" r="4980" b="21177"/>
          <a:stretch>
            <a:fillRect/>
          </a:stretch>
        </p:blipFill>
        <p:spPr>
          <a:xfrm>
            <a:off x="2171383" y="3068955"/>
            <a:ext cx="7849235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3" y="4077072"/>
            <a:ext cx="7462975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4517"/>
            <a:ext cx="10800000" cy="3320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993528"/>
            <a:ext cx="6466666" cy="4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2814153"/>
            <a:ext cx="4171428" cy="42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9523" y="3701572"/>
            <a:ext cx="1447619" cy="32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455402"/>
            <a:ext cx="6447619" cy="44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234285" y="4793906"/>
            <a:ext cx="7533333" cy="4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448" y="2064094"/>
            <a:ext cx="8856984" cy="244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040413"/>
            <a:ext cx="5514285" cy="4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2860802"/>
            <a:ext cx="2114285" cy="4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428" y="3767045"/>
            <a:ext cx="2342857" cy="35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6190" y="4596973"/>
            <a:ext cx="1219047" cy="33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5360126"/>
            <a:ext cx="5257142" cy="4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0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7249" y="4774087"/>
            <a:ext cx="1811267" cy="37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2183" y="5537754"/>
            <a:ext cx="1616332" cy="3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6987" y="6244552"/>
            <a:ext cx="1031528" cy="28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3088" y="3036738"/>
            <a:ext cx="5115536" cy="40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1467" y="3807692"/>
            <a:ext cx="2186050" cy="39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1467" y="4640676"/>
            <a:ext cx="2186050" cy="3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2255" y="5411630"/>
            <a:ext cx="1345262" cy="30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1938" y="6129415"/>
            <a:ext cx="5097835" cy="40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849561"/>
            <a:ext cx="8256320" cy="2891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768"/>
            <a:ext cx="10800000" cy="4150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522068"/>
            <a:ext cx="4590476" cy="45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52235"/>
            <a:ext cx="4142857" cy="44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172860"/>
            <a:ext cx="4142857" cy="44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012567"/>
            <a:ext cx="9590560" cy="129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3213131"/>
            <a:ext cx="8704761" cy="4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1428" y="4033290"/>
            <a:ext cx="2352380" cy="42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5714" y="4920206"/>
            <a:ext cx="1438095" cy="3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5683144"/>
            <a:ext cx="8676190" cy="4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