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7368" autoAdjust="0"/>
    <p:restoredTop sz="94660"/>
  </p:normalViewPr>
  <p:slideViewPr>
    <p:cSldViewPr showGuides="1">
      <p:cViewPr varScale="1">
        <p:scale>
          <a:sx n="51" d="100"/>
          <a:sy n="51" d="100"/>
        </p:scale>
        <p:origin x="90" y="360"/>
      </p:cViewPr>
      <p:guideLst>
        <p:guide orient="horz" pos="2160"/>
        <p:guide pos="38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l="1626" t="13909" r="3338" b="23529"/>
          <a:stretch>
            <a:fillRect/>
          </a:stretch>
        </p:blipFill>
        <p:spPr>
          <a:xfrm>
            <a:off x="1883728" y="3104833"/>
            <a:ext cx="8424545" cy="6483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258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2042639"/>
            <a:ext cx="3190476" cy="45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919064"/>
            <a:ext cx="2361904" cy="36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700225"/>
            <a:ext cx="2533333" cy="44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519491"/>
            <a:ext cx="5533333" cy="43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7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344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1980438"/>
            <a:ext cx="5476190" cy="45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799805"/>
            <a:ext cx="3704761" cy="43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657283"/>
            <a:ext cx="1847619" cy="44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457595"/>
            <a:ext cx="4276190" cy="476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88" y="1052736"/>
            <a:ext cx="10800000" cy="278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A566FCB-79F0-E602-F88E-B20FE760FE3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1"/>
          <a:stretch/>
        </p:blipFill>
        <p:spPr>
          <a:xfrm>
            <a:off x="5933839" y="3659431"/>
            <a:ext cx="6024072" cy="287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47266EE-26DB-8B67-D3D7-2F47D130DB5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54"/>
          <a:stretch/>
        </p:blipFill>
        <p:spPr>
          <a:xfrm>
            <a:off x="785740" y="3838822"/>
            <a:ext cx="3547412" cy="255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4E6016-7B2A-265D-0218-D50B538FCB41}"/>
              </a:ext>
            </a:extLst>
          </p:cNvPr>
          <p:cNvSpPr/>
          <p:nvPr/>
        </p:nvSpPr>
        <p:spPr bwMode="white">
          <a:xfrm>
            <a:off x="1195263" y="3972507"/>
            <a:ext cx="2961904" cy="45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DA7C9B-7FF8-30FA-E344-F54BDA4F2A3D}"/>
              </a:ext>
            </a:extLst>
          </p:cNvPr>
          <p:cNvSpPr/>
          <p:nvPr/>
        </p:nvSpPr>
        <p:spPr bwMode="white">
          <a:xfrm>
            <a:off x="747644" y="4889211"/>
            <a:ext cx="2095238" cy="362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CE50D5-9369-1D2D-3EE5-3676D1E7F2DC}"/>
              </a:ext>
            </a:extLst>
          </p:cNvPr>
          <p:cNvSpPr/>
          <p:nvPr/>
        </p:nvSpPr>
        <p:spPr bwMode="white">
          <a:xfrm>
            <a:off x="747644" y="5700875"/>
            <a:ext cx="2266666" cy="439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4190" y="3821315"/>
            <a:ext cx="3329523" cy="41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9904" y="4654191"/>
            <a:ext cx="2724952" cy="33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9904" y="5399397"/>
            <a:ext cx="3101714" cy="41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4857" y="6188438"/>
            <a:ext cx="6308571" cy="40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048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1764" y="1141619"/>
            <a:ext cx="3734177" cy="332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1764" y="1777693"/>
            <a:ext cx="5124787" cy="31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5620" y="2399665"/>
            <a:ext cx="4962525" cy="178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1770" y="4378527"/>
            <a:ext cx="2364743" cy="33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1764" y="5014601"/>
            <a:ext cx="1736498" cy="31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1764" y="5657742"/>
            <a:ext cx="1708262" cy="32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1764" y="6286748"/>
            <a:ext cx="4609485" cy="32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3234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378092"/>
            <a:ext cx="3638095" cy="41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236813"/>
            <a:ext cx="2361904" cy="33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945130"/>
            <a:ext cx="221043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811136"/>
            <a:ext cx="9019047" cy="45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4119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1818048"/>
            <a:ext cx="2733333" cy="4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704887"/>
            <a:ext cx="2133333" cy="362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477294"/>
            <a:ext cx="3219047" cy="44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4297680"/>
            <a:ext cx="9047480" cy="151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2023-07-25T23:00:06Z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