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6" autoAdjust="0"/>
    <p:restoredTop sz="94660"/>
  </p:normalViewPr>
  <p:slideViewPr>
    <p:cSldViewPr showGuides="1">
      <p:cViewPr varScale="1">
        <p:scale>
          <a:sx n="64" d="100"/>
          <a:sy n="64" d="100"/>
        </p:scale>
        <p:origin x="13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0555" y="2003108"/>
            <a:ext cx="5850890" cy="2851785"/>
            <a:chOff x="5177" y="2678"/>
            <a:chExt cx="9214" cy="4491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191" y="2678"/>
              <a:ext cx="7186" cy="210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5177" y="5627"/>
              <a:ext cx="9214" cy="154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44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80160"/>
            <a:ext cx="2689225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76855"/>
            <a:ext cx="197231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046346"/>
            <a:ext cx="7819047" cy="43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3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55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74545"/>
            <a:ext cx="577977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486246"/>
            <a:ext cx="4209523" cy="82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7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3880" y="3901440"/>
            <a:ext cx="50165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2475" y="3901440"/>
            <a:ext cx="44640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3275" y="3901440"/>
            <a:ext cx="58102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623" y="6032618"/>
            <a:ext cx="5097236" cy="57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10392410" cy="167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0" y="2462530"/>
            <a:ext cx="7486650" cy="426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5807710" y="5373370"/>
            <a:ext cx="50165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176135" y="5373370"/>
            <a:ext cx="50165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543925" y="5300980"/>
            <a:ext cx="50165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097489"/>
            <a:ext cx="7361904" cy="82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38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3111801"/>
            <a:ext cx="1561904" cy="4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4761" y="4883900"/>
            <a:ext cx="1038095" cy="4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571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80" y="2323582"/>
            <a:ext cx="1580952" cy="47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809" y="4099675"/>
            <a:ext cx="1561904" cy="48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7619" y="4441416"/>
            <a:ext cx="552380" cy="37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2857" y="4431884"/>
            <a:ext cx="552380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8571" y="5489866"/>
            <a:ext cx="542857" cy="37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380" y="5489866"/>
            <a:ext cx="828571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