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89" autoAdjust="0"/>
    <p:restoredTop sz="94660"/>
  </p:normalViewPr>
  <p:slideViewPr>
    <p:cSldViewPr showGuides="1">
      <p:cViewPr>
        <p:scale>
          <a:sx n="50" d="100"/>
          <a:sy n="50" d="100"/>
        </p:scale>
        <p:origin x="486" y="360"/>
      </p:cViewPr>
      <p:guideLst>
        <p:guide orient="horz" pos="218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3509" t="18698" r="4322" b="28564"/>
          <a:stretch>
            <a:fillRect/>
          </a:stretch>
        </p:blipFill>
        <p:spPr>
          <a:xfrm>
            <a:off x="3143568" y="3104833"/>
            <a:ext cx="5904865" cy="648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716"/>
            <a:ext cx="1695238" cy="37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21205"/>
            <a:ext cx="3923030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355975"/>
            <a:ext cx="400367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624217"/>
            <a:ext cx="6238095" cy="4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1052830"/>
            <a:ext cx="3089910" cy="275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4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853055"/>
            <a:ext cx="8813165" cy="392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853"/>
            <a:ext cx="2609523" cy="37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59305"/>
            <a:ext cx="331660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2830" y="2005330"/>
            <a:ext cx="3609340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318510"/>
            <a:ext cx="3705225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652645"/>
            <a:ext cx="9523730" cy="1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96111"/>
            <a:ext cx="3142857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94230"/>
            <a:ext cx="3744595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7580" y="2054860"/>
            <a:ext cx="3861435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440967"/>
            <a:ext cx="3542857" cy="4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51246"/>
            <a:ext cx="6923809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10" grpId="0" bldLvl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279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E0BB333-A9DB-0AA1-D4A6-1919FF28F3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92"/>
          <a:stretch/>
        </p:blipFill>
        <p:spPr>
          <a:xfrm>
            <a:off x="839416" y="3630625"/>
            <a:ext cx="10800000" cy="267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35DEC9-2E06-C733-E1C4-09DDC70D264F}"/>
              </a:ext>
            </a:extLst>
          </p:cNvPr>
          <p:cNvSpPr/>
          <p:nvPr/>
        </p:nvSpPr>
        <p:spPr bwMode="white">
          <a:xfrm>
            <a:off x="2944177" y="5698832"/>
            <a:ext cx="304761" cy="3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54FFB5-BC14-B507-F13E-823ECF2FC640}"/>
              </a:ext>
            </a:extLst>
          </p:cNvPr>
          <p:cNvSpPr/>
          <p:nvPr/>
        </p:nvSpPr>
        <p:spPr bwMode="white">
          <a:xfrm>
            <a:off x="7115606" y="5698832"/>
            <a:ext cx="314285" cy="3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02"/>
          <a:stretch/>
        </p:blipFill>
        <p:spPr>
          <a:xfrm>
            <a:off x="263352" y="980728"/>
            <a:ext cx="10800000" cy="2811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06209" y="1199809"/>
            <a:ext cx="304761" cy="36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6209" y="1771664"/>
            <a:ext cx="295238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0494" y="2667570"/>
            <a:ext cx="314285" cy="3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20494" y="3258486"/>
            <a:ext cx="304761" cy="3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7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2857" y="2647774"/>
            <a:ext cx="1066666" cy="47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3611371"/>
            <a:ext cx="314285" cy="36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1904" y="4498644"/>
            <a:ext cx="304761" cy="37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340300"/>
            <a:ext cx="10800000" cy="281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9849"/>
            <a:ext cx="1685714" cy="37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87245"/>
            <a:ext cx="404050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412490"/>
            <a:ext cx="379222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680203"/>
            <a:ext cx="7590476" cy="4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2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814" y="1223243"/>
            <a:ext cx="3644208" cy="31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814" y="1986281"/>
            <a:ext cx="1645471" cy="36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625" y="2833370"/>
            <a:ext cx="4538980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625" y="4126230"/>
            <a:ext cx="453898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625" y="5363845"/>
            <a:ext cx="932434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36180" y="4004945"/>
            <a:ext cx="3089910" cy="27520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