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47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196" t="8543" r="10876" b="20226"/>
          <a:stretch>
            <a:fillRect/>
          </a:stretch>
        </p:blipFill>
        <p:spPr>
          <a:xfrm>
            <a:off x="2603818" y="2528888"/>
            <a:ext cx="698436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8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681904" y="5157192"/>
            <a:ext cx="7161904" cy="88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376" y="1196752"/>
            <a:ext cx="794911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3028" y="2459175"/>
            <a:ext cx="794911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53027" y="3708549"/>
            <a:ext cx="794911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0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541"/>
            <a:ext cx="6419047" cy="82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92712"/>
            <a:ext cx="7371428" cy="8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60681"/>
            <a:ext cx="5961904" cy="4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653136"/>
            <a:ext cx="4550000" cy="69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3333" y="4547653"/>
            <a:ext cx="571428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1904" y="5758608"/>
            <a:ext cx="561904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60" y="2678378"/>
            <a:ext cx="1008112" cy="10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2857" y="5671690"/>
            <a:ext cx="561904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9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189" y="1088531"/>
            <a:ext cx="7949115" cy="198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392" y="3185491"/>
            <a:ext cx="7949115" cy="7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16" y="4211437"/>
            <a:ext cx="7949115" cy="7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448" y="5052263"/>
            <a:ext cx="7949115" cy="7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392" y="5893089"/>
            <a:ext cx="7949115" cy="7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600"/>
            <a:ext cx="4638095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2126825"/>
            <a:ext cx="3914285" cy="83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9047" y="3491618"/>
            <a:ext cx="1438095" cy="33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93314"/>
            <a:ext cx="4619047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6190" y="1277098"/>
            <a:ext cx="4114285" cy="82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02368"/>
            <a:ext cx="2619047" cy="83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870433"/>
            <a:ext cx="2314285" cy="4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653136"/>
            <a:ext cx="6566224" cy="82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2023-07-24T04:17:01Z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