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4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732" t="14995" r="2413" b="30010"/>
          <a:stretch>
            <a:fillRect/>
          </a:stretch>
        </p:blipFill>
        <p:spPr>
          <a:xfrm>
            <a:off x="1091565" y="3033078"/>
            <a:ext cx="10008870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7014" y="3068960"/>
            <a:ext cx="2744094" cy="89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440" y="4365104"/>
            <a:ext cx="3400000" cy="8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299" y="5373215"/>
            <a:ext cx="3400000" cy="6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7810" y="6028847"/>
            <a:ext cx="7250437" cy="6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1052736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63011" y="2418485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9376" y="3690635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39816" y="1338365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182827" y="2704114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199192" y="3976264"/>
            <a:ext cx="3400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09506" y="5128768"/>
            <a:ext cx="9330910" cy="139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28357" y="5538655"/>
            <a:ext cx="300274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4660" y="5820548"/>
            <a:ext cx="1050959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8357" y="6111836"/>
            <a:ext cx="300274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4" y="1372151"/>
            <a:ext cx="628570" cy="9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1619863"/>
            <a:ext cx="504761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2772680"/>
            <a:ext cx="4209523" cy="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7928" y="3868332"/>
            <a:ext cx="500643" cy="9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7630" y="3868332"/>
            <a:ext cx="628570" cy="9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5716" y="3868331"/>
            <a:ext cx="628570" cy="9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96190" y="5278389"/>
            <a:ext cx="2133333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3802328"/>
            <a:ext cx="3666666" cy="8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072" y="3802328"/>
            <a:ext cx="2604498" cy="8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5088841"/>
            <a:ext cx="1600000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3809" y="5117430"/>
            <a:ext cx="1361903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3809" y="5965575"/>
            <a:ext cx="914285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3809" y="5965575"/>
            <a:ext cx="923808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9377" y="2670000"/>
            <a:ext cx="3383480" cy="83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360" y="3933056"/>
            <a:ext cx="3383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360" y="5292756"/>
            <a:ext cx="3383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735960" y="2489190"/>
            <a:ext cx="3528392" cy="115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727437" y="3933056"/>
            <a:ext cx="3383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447928" y="5292756"/>
            <a:ext cx="3383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210204"/>
            <a:ext cx="2961904" cy="8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44148"/>
            <a:ext cx="2152380" cy="8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30451"/>
            <a:ext cx="2076190" cy="4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659403"/>
            <a:ext cx="5980952" cy="4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48507"/>
            <a:ext cx="10800000" cy="256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428" y="2145482"/>
            <a:ext cx="3400000" cy="8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3467483"/>
            <a:ext cx="3400000" cy="8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432" y="4509120"/>
            <a:ext cx="3400000" cy="8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572" y="5457849"/>
            <a:ext cx="7055644" cy="8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2023-07-25T22:32:59Z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