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085" y="67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7202" t="29990" r="5514" b="30001"/>
          <a:stretch>
            <a:fillRect/>
          </a:stretch>
        </p:blipFill>
        <p:spPr>
          <a:xfrm>
            <a:off x="2351723" y="3068955"/>
            <a:ext cx="7488555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92035" y="476885"/>
            <a:ext cx="2543175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904" y="1363086"/>
            <a:ext cx="7028571" cy="4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2857" y="2192951"/>
            <a:ext cx="4771428" cy="4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3809" y="3013278"/>
            <a:ext cx="6152380" cy="4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947795"/>
            <a:ext cx="9442450" cy="141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72380" y="4899017"/>
            <a:ext cx="542857" cy="37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8305" y="5775960"/>
            <a:ext cx="121729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145563"/>
            <a:ext cx="314285" cy="37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2145563"/>
            <a:ext cx="800000" cy="3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2857" y="4807548"/>
            <a:ext cx="304761" cy="37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3650003"/>
            <a:ext cx="952380" cy="3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38" y="3650003"/>
            <a:ext cx="1990476" cy="4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5714" y="4698331"/>
            <a:ext cx="1000000" cy="3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7142" y="4698331"/>
            <a:ext cx="2038095" cy="4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9047" y="5737129"/>
            <a:ext cx="733333" cy="38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285" y="5737129"/>
            <a:ext cx="990477" cy="3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6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6409" y="3125009"/>
            <a:ext cx="4309972" cy="4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5026" y="3898601"/>
            <a:ext cx="5780762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8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8450" y="2084070"/>
            <a:ext cx="510413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660" y="3429000"/>
            <a:ext cx="510413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1470660" y="4653280"/>
            <a:ext cx="617918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1631315" y="5741035"/>
            <a:ext cx="617918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8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1937" y="3896036"/>
            <a:ext cx="2789458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3556" y="4662275"/>
            <a:ext cx="2111892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3556" y="5393284"/>
            <a:ext cx="2173489" cy="39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7158" y="6133100"/>
            <a:ext cx="3810206" cy="4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0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92"/>
          <a:stretch>
            <a:fillRect/>
          </a:stretch>
        </p:blipFill>
        <p:spPr>
          <a:xfrm>
            <a:off x="3345815" y="3906520"/>
            <a:ext cx="4937125" cy="276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181605"/>
            <a:ext cx="3247619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00973"/>
            <a:ext cx="1457142" cy="33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72702"/>
            <a:ext cx="2076190" cy="4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592070"/>
            <a:ext cx="7809523" cy="4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92"/>
          <a:stretch>
            <a:fillRect/>
          </a:stretch>
        </p:blipFill>
        <p:spPr>
          <a:xfrm>
            <a:off x="6456045" y="4004945"/>
            <a:ext cx="4876165" cy="272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65</cp:revision>
  <dcterms:created xsi:type="dcterms:W3CDTF">2015-09-16T06:44:00Z</dcterms:created>
  <dcterms:modified xsi:type="dcterms:W3CDTF">2023-07-24T09:58:48Z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