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897" autoAdjust="0"/>
    <p:restoredTop sz="94660"/>
  </p:normalViewPr>
  <p:slideViewPr>
    <p:cSldViewPr showGuides="1">
      <p:cViewPr varScale="1">
        <p:scale>
          <a:sx n="58" d="100"/>
          <a:sy n="58" d="100"/>
        </p:scale>
        <p:origin x="102" y="198"/>
      </p:cViewPr>
      <p:guideLst>
        <p:guide orient="horz" pos="218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l="4860" t="27791" r="8031" b="27796"/>
          <a:stretch>
            <a:fillRect/>
          </a:stretch>
        </p:blipFill>
        <p:spPr>
          <a:xfrm>
            <a:off x="2402205" y="3026410"/>
            <a:ext cx="7387590" cy="805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48571" y="1268019"/>
            <a:ext cx="552380" cy="45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00952" y="1325313"/>
            <a:ext cx="304761" cy="381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39047" y="2222922"/>
            <a:ext cx="542857" cy="45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81904" y="2289765"/>
            <a:ext cx="266666" cy="362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48" b="44843"/>
          <a:stretch>
            <a:fillRect/>
          </a:stretch>
        </p:blipFill>
        <p:spPr>
          <a:xfrm>
            <a:off x="767080" y="4077335"/>
            <a:ext cx="9770110" cy="230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2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6"/>
          <a:stretch>
            <a:fillRect/>
          </a:stretch>
        </p:blipFill>
        <p:spPr>
          <a:xfrm>
            <a:off x="2800985" y="1617980"/>
            <a:ext cx="6311990" cy="4205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3280" y="1743075"/>
            <a:ext cx="7420610" cy="4151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1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25"/>
          <a:stretch>
            <a:fillRect/>
          </a:stretch>
        </p:blipFill>
        <p:spPr>
          <a:xfrm>
            <a:off x="1703705" y="3500755"/>
            <a:ext cx="8712925" cy="2271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48410"/>
            <a:ext cx="9714865" cy="311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41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87289" y="4168937"/>
            <a:ext cx="1055098" cy="46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57970" y="5096784"/>
            <a:ext cx="1596409" cy="47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12869" y="6033818"/>
            <a:ext cx="1018399" cy="46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96190" y="2258470"/>
            <a:ext cx="304761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5238" y="5174470"/>
            <a:ext cx="304761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0476" y="5174470"/>
            <a:ext cx="304761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8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9" name="矩形 88"/>
          <p:cNvSpPr/>
          <p:nvPr/>
        </p:nvSpPr>
        <p:spPr bwMode="white">
          <a:xfrm>
            <a:off x="2862857" y="6033459"/>
            <a:ext cx="342857" cy="40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0" name="矩形 89"/>
          <p:cNvSpPr/>
          <p:nvPr/>
        </p:nvSpPr>
        <p:spPr bwMode="white">
          <a:xfrm>
            <a:off x="8720000" y="6033459"/>
            <a:ext cx="285715" cy="40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1" name="图片 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15" y="2420620"/>
            <a:ext cx="3961130" cy="3411855"/>
          </a:xfrm>
          <a:prstGeom prst="rect">
            <a:avLst/>
          </a:pr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3745" y="2708910"/>
            <a:ext cx="3666490" cy="3051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9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2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4" name="矩形 83"/>
          <p:cNvSpPr/>
          <p:nvPr/>
        </p:nvSpPr>
        <p:spPr bwMode="white">
          <a:xfrm>
            <a:off x="1748571" y="4421760"/>
            <a:ext cx="342857" cy="409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5" name="矩形 84"/>
          <p:cNvSpPr/>
          <p:nvPr/>
        </p:nvSpPr>
        <p:spPr bwMode="white">
          <a:xfrm>
            <a:off x="7634285" y="4431290"/>
            <a:ext cx="314285" cy="419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0" y="1124585"/>
            <a:ext cx="4503420" cy="3117850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1900" y="1039495"/>
            <a:ext cx="3795395" cy="3202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1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58095" y="2451524"/>
            <a:ext cx="371428" cy="400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0000" y="2164204"/>
            <a:ext cx="371428" cy="40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96190" y="5082720"/>
            <a:ext cx="371428" cy="40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00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91173" y="4360742"/>
            <a:ext cx="508317" cy="43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6457" y="4421101"/>
            <a:ext cx="275697" cy="34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2569" y="5223017"/>
            <a:ext cx="508317" cy="44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04775" y="5292000"/>
            <a:ext cx="275697" cy="32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9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6190" y="1219653"/>
            <a:ext cx="561904" cy="48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34285" y="1286328"/>
            <a:ext cx="304761" cy="37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72380" y="2210265"/>
            <a:ext cx="533333" cy="4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43809" y="3191352"/>
            <a:ext cx="257142" cy="37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48" b="44843"/>
          <a:stretch>
            <a:fillRect/>
          </a:stretch>
        </p:blipFill>
        <p:spPr>
          <a:xfrm>
            <a:off x="767080" y="4077335"/>
            <a:ext cx="9770110" cy="230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2023-07-25T22:21:04Z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