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14" autoAdjust="0"/>
    <p:restoredTop sz="94660"/>
  </p:normalViewPr>
  <p:slideViewPr>
    <p:cSldViewPr showGuides="1">
      <p:cViewPr varScale="1">
        <p:scale>
          <a:sx n="61" d="100"/>
          <a:sy n="61" d="100"/>
        </p:scale>
        <p:origin x="96" y="13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707" t="18314" r="2508" b="20784"/>
          <a:stretch>
            <a:fillRect/>
          </a:stretch>
        </p:blipFill>
        <p:spPr>
          <a:xfrm>
            <a:off x="2315528" y="3068955"/>
            <a:ext cx="756094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3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856471"/>
            <a:ext cx="3219047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77520"/>
            <a:ext cx="3028571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36757"/>
            <a:ext cx="2304761" cy="42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38711"/>
            <a:ext cx="7590476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30"/>
            <a:ext cx="6771428" cy="4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1584"/>
            <a:ext cx="8057142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859571"/>
            <a:ext cx="5200000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50826"/>
            <a:ext cx="4600000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08813"/>
            <a:ext cx="4600000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328667"/>
            <a:ext cx="4600000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993130"/>
            <a:ext cx="63182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77142" y="4040962"/>
            <a:ext cx="1085713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4927340"/>
            <a:ext cx="1047619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238965"/>
            <a:ext cx="1142857" cy="4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1238965"/>
            <a:ext cx="1123809" cy="4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2135207"/>
            <a:ext cx="1019047" cy="4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333" y="4900207"/>
            <a:ext cx="1095238" cy="37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3174427"/>
            <a:ext cx="504760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4146928"/>
            <a:ext cx="428571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809" y="4966879"/>
            <a:ext cx="504760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33" y="5872640"/>
            <a:ext cx="495238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564580"/>
            <a:ext cx="10800000" cy="26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918038"/>
            <a:ext cx="3695238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3824282"/>
            <a:ext cx="1828571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4654210"/>
            <a:ext cx="2228571" cy="4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5484138"/>
            <a:ext cx="5257142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984527"/>
            <a:ext cx="4828571" cy="4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871565"/>
            <a:ext cx="2733333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720451"/>
            <a:ext cx="2219047" cy="4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559798"/>
            <a:ext cx="5257142" cy="4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1"/>
          <a:stretch>
            <a:fillRect/>
          </a:stretch>
        </p:blipFill>
        <p:spPr>
          <a:xfrm>
            <a:off x="2921635" y="3789045"/>
            <a:ext cx="5976710" cy="303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134205"/>
            <a:ext cx="4838095" cy="43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83400"/>
            <a:ext cx="3057142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03970"/>
            <a:ext cx="2771428" cy="42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43623"/>
            <a:ext cx="4200000" cy="37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426027"/>
            <a:ext cx="4857142" cy="43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