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6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838" autoAdjust="0"/>
    <p:restoredTop sz="94660"/>
  </p:normalViewPr>
  <p:slideViewPr>
    <p:cSldViewPr showGuides="1">
      <p:cViewPr varScale="1">
        <p:scale>
          <a:sx n="64" d="100"/>
          <a:sy n="64" d="100"/>
        </p:scale>
        <p:origin x="102" y="66"/>
      </p:cViewPr>
      <p:guideLst>
        <p:guide orient="horz" pos="2206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rcRect l="1654" t="22621" r="2888" b="19202"/>
          <a:stretch>
            <a:fillRect/>
          </a:stretch>
        </p:blipFill>
        <p:spPr>
          <a:xfrm>
            <a:off x="2999740" y="3104833"/>
            <a:ext cx="6192520" cy="64833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009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770" y="1028700"/>
            <a:ext cx="7321550" cy="5565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93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91428" y="2915692"/>
            <a:ext cx="5200000" cy="447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91428" y="3735092"/>
            <a:ext cx="4980952" cy="457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34440" y="4554220"/>
            <a:ext cx="9009380" cy="1358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7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440" y="2899410"/>
            <a:ext cx="9074785" cy="1357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972185"/>
            <a:ext cx="8928735" cy="3150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885" y="4077335"/>
            <a:ext cx="6550660" cy="2672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159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0280" y="1675765"/>
            <a:ext cx="6699250" cy="49860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858"/>
          <a:stretch>
            <a:fillRect/>
          </a:stretch>
        </p:blipFill>
        <p:spPr>
          <a:xfrm>
            <a:off x="7103745" y="980440"/>
            <a:ext cx="4939030" cy="2235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08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15255" y="1219835"/>
            <a:ext cx="675640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67395" y="2135505"/>
            <a:ext cx="533400" cy="37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972185"/>
            <a:ext cx="10008870" cy="4032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27125" y="2636520"/>
            <a:ext cx="9045575" cy="2268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65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62857" y="3013001"/>
            <a:ext cx="8019047" cy="438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58095" y="3013001"/>
            <a:ext cx="695238" cy="448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72380" y="3842754"/>
            <a:ext cx="2019047" cy="448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5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60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58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58095" y="3211007"/>
            <a:ext cx="276190" cy="323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81904" y="3211007"/>
            <a:ext cx="266666" cy="323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96190" y="3211007"/>
            <a:ext cx="276190" cy="323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34285" y="3211007"/>
            <a:ext cx="476190" cy="323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58095" y="4116138"/>
            <a:ext cx="276190" cy="323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72380" y="4116138"/>
            <a:ext cx="285714" cy="323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96190" y="4116138"/>
            <a:ext cx="276190" cy="323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034285" y="4116138"/>
            <a:ext cx="476190" cy="323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zM4MjdlZTBiODhlMzBjYzZlYzAxNzU4NmVhYWE0ZWI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2023-07-25T22:40:37Z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