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7" r:id="rId4"/>
    <p:sldId id="336" r:id="rId5"/>
    <p:sldId id="335" r:id="rId6"/>
    <p:sldId id="334" r:id="rId7"/>
    <p:sldId id="332" r:id="rId8"/>
    <p:sldId id="331" r:id="rId9"/>
    <p:sldId id="330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1" d="100"/>
          <a:sy n="81" d="100"/>
        </p:scale>
        <p:origin x="475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4112" t="20017" r="5062" b="25001"/>
          <a:stretch>
            <a:fillRect/>
          </a:stretch>
        </p:blipFill>
        <p:spPr>
          <a:xfrm>
            <a:off x="2603500" y="3033078"/>
            <a:ext cx="6985000" cy="7918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04646"/>
            <a:ext cx="10800000" cy="4887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20"/>
          <a:stretch>
            <a:fillRect/>
          </a:stretch>
        </p:blipFill>
        <p:spPr>
          <a:xfrm>
            <a:off x="8472264" y="969102"/>
            <a:ext cx="3599200" cy="1512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185" y="1382609"/>
            <a:ext cx="7850079" cy="4596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5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7193" y="4725144"/>
            <a:ext cx="4579731" cy="203759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268760"/>
            <a:ext cx="10800000" cy="4049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17280"/>
            <a:ext cx="10009112" cy="44532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7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15238" y="5068786"/>
            <a:ext cx="542857" cy="45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00952" y="6002472"/>
            <a:ext cx="523809" cy="47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0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91428" y="3125956"/>
            <a:ext cx="542857" cy="467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6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00952" y="3040947"/>
            <a:ext cx="533333" cy="47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15238" y="3984844"/>
            <a:ext cx="542857" cy="467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3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20293"/>
            <a:ext cx="10800000" cy="1933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77142" y="4788239"/>
            <a:ext cx="523809" cy="48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62857" y="4788239"/>
            <a:ext cx="1085714" cy="48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089931"/>
            <a:ext cx="8962378" cy="335928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00" y="1185780"/>
            <a:ext cx="9386499" cy="31252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771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/>
        </p:nvSpPr>
        <p:spPr bwMode="white">
          <a:xfrm>
            <a:off x="1194199" y="6154275"/>
            <a:ext cx="3310771" cy="405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9217" y="1831437"/>
            <a:ext cx="8382000" cy="3190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4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3764022"/>
            <a:ext cx="7099786" cy="26893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2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240" y="4083967"/>
            <a:ext cx="8639760" cy="2606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zM4MjdlZTBiODhlMzBjYzZlYzAxNzU4NmVhYWE0ZW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卡噗喵</cp:lastModifiedBy>
  <cp:revision>63</cp:revision>
  <dcterms:created xsi:type="dcterms:W3CDTF">2015-09-16T06:44:00Z</dcterms:created>
  <dcterms:modified xsi:type="dcterms:W3CDTF">2023-07-24T04:18:30Z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