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6" autoAdjust="0"/>
    <p:restoredTop sz="94660"/>
  </p:normalViewPr>
  <p:slideViewPr>
    <p:cSldViewPr showGuides="1">
      <p:cViewPr varScale="1">
        <p:scale>
          <a:sx n="64" d="100"/>
          <a:sy n="64" d="100"/>
        </p:scale>
        <p:origin x="21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6551" t="18669" r="9729" b="29898"/>
          <a:stretch>
            <a:fillRect/>
          </a:stretch>
        </p:blipFill>
        <p:spPr>
          <a:xfrm>
            <a:off x="3251835" y="3032760"/>
            <a:ext cx="568833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502"/>
            <a:ext cx="2076190" cy="4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8095" y="1172027"/>
            <a:ext cx="1104761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1981662"/>
            <a:ext cx="2076190" cy="4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6190" y="2029287"/>
            <a:ext cx="2333333" cy="34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57972"/>
            <a:ext cx="2371428" cy="36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6666" y="2867498"/>
            <a:ext cx="2276190" cy="33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58082"/>
            <a:ext cx="2085714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86666" y="3658082"/>
            <a:ext cx="2000000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496292"/>
            <a:ext cx="1904761" cy="35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277352"/>
            <a:ext cx="6447619" cy="4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1698"/>
            <a:ext cx="10800000" cy="346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285" y="1671859"/>
            <a:ext cx="7923809" cy="4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58290"/>
            <a:ext cx="2142857" cy="33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320811"/>
            <a:ext cx="1438095" cy="4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50053"/>
            <a:ext cx="3828571" cy="4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18274"/>
            <a:ext cx="10800000" cy="221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956935"/>
            <a:ext cx="9038095" cy="197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080696"/>
            <a:ext cx="8980952" cy="2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1904" y="2638758"/>
            <a:ext cx="1342857" cy="4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6190" y="2638758"/>
            <a:ext cx="1323809" cy="4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2380" y="3573016"/>
            <a:ext cx="551412" cy="103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05714" y="5172231"/>
            <a:ext cx="1066666" cy="50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53333" y="5172231"/>
            <a:ext cx="1323809" cy="50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81904" y="5181755"/>
            <a:ext cx="1323809" cy="4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29523" y="5172231"/>
            <a:ext cx="1828570" cy="50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9530" y="3573016"/>
            <a:ext cx="640445" cy="103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276872"/>
            <a:ext cx="3758818" cy="20882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2132856"/>
            <a:ext cx="2462332" cy="2340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3453" y="2266950"/>
            <a:ext cx="264795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6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2873" y="3817090"/>
            <a:ext cx="2920634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5676" y="4628727"/>
            <a:ext cx="2092395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5676" y="5361818"/>
            <a:ext cx="1447239" cy="40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521" y="6138545"/>
            <a:ext cx="8561383" cy="41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91582"/>
            <a:ext cx="5085714" cy="44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12631"/>
            <a:ext cx="5542857" cy="44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33679"/>
            <a:ext cx="2809523" cy="4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64275"/>
            <a:ext cx="5085714" cy="4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