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6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877" autoAdjust="0"/>
    <p:restoredTop sz="94660"/>
  </p:normalViewPr>
  <p:slideViewPr>
    <p:cSldViewPr showGuides="1">
      <p:cViewPr varScale="1">
        <p:scale>
          <a:sx n="61" d="100"/>
          <a:sy n="61" d="100"/>
        </p:scale>
        <p:origin x="84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4879" t="16050" r="5935" b="30416"/>
          <a:stretch>
            <a:fillRect/>
          </a:stretch>
        </p:blipFill>
        <p:spPr>
          <a:xfrm>
            <a:off x="1487488" y="3068955"/>
            <a:ext cx="9217025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7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503"/>
            <a:ext cx="8742857" cy="44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1888028"/>
            <a:ext cx="3009523" cy="82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8095" y="3042606"/>
            <a:ext cx="1914285" cy="90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4285" y="4349854"/>
            <a:ext cx="1438095" cy="3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008250"/>
            <a:ext cx="8733333" cy="44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6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400"/>
            <a:ext cx="9200000" cy="4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1887203"/>
            <a:ext cx="3419047" cy="8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6190" y="3117008"/>
            <a:ext cx="1438095" cy="32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74810"/>
            <a:ext cx="9180952" cy="4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8640000" cy="225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A17CB20-B74D-E2C6-4BC9-C37A62606D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946609"/>
            <a:ext cx="8640000" cy="392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8E17BE-EC36-3A09-8938-348A9957E14B}"/>
              </a:ext>
            </a:extLst>
          </p:cNvPr>
          <p:cNvSpPr/>
          <p:nvPr/>
        </p:nvSpPr>
        <p:spPr bwMode="white">
          <a:xfrm>
            <a:off x="1559496" y="5200522"/>
            <a:ext cx="1019047" cy="72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D6F9D5-4C0D-DF3E-ABCB-54984CA3AEFB}"/>
              </a:ext>
            </a:extLst>
          </p:cNvPr>
          <p:cNvSpPr/>
          <p:nvPr/>
        </p:nvSpPr>
        <p:spPr bwMode="white">
          <a:xfrm>
            <a:off x="6888088" y="5229228"/>
            <a:ext cx="1028572" cy="72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2831192"/>
            <a:ext cx="1057142" cy="4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857" y="2831192"/>
            <a:ext cx="1076190" cy="4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1415480" y="3789040"/>
            <a:ext cx="3672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31504" y="5085184"/>
            <a:ext cx="3672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6080" y="3605546"/>
            <a:ext cx="3672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104112" y="4898773"/>
            <a:ext cx="3672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335360" y="2580987"/>
            <a:ext cx="3672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5480" y="4005064"/>
            <a:ext cx="3672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75920" y="2584887"/>
            <a:ext cx="3672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28048" y="4293096"/>
            <a:ext cx="3672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6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36347"/>
            <a:ext cx="10800000" cy="344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0800000" cy="349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32"/>
          <a:stretch>
            <a:fillRect/>
          </a:stretch>
        </p:blipFill>
        <p:spPr>
          <a:xfrm>
            <a:off x="5303912" y="1412776"/>
            <a:ext cx="6708358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35360" y="1556792"/>
            <a:ext cx="3672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392" y="2924944"/>
            <a:ext cx="3672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456" y="4149080"/>
            <a:ext cx="3672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3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434714" y="4005064"/>
            <a:ext cx="7765741" cy="272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1935200"/>
            <a:ext cx="3676190" cy="4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512" y="2570772"/>
            <a:ext cx="3672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9656" y="3874214"/>
            <a:ext cx="3672408" cy="63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3808" y="4509120"/>
            <a:ext cx="391608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2023-07-25T22:32:45Z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