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761" t="22684" r="3579" b="23579"/>
          <a:stretch>
            <a:fillRect/>
          </a:stretch>
        </p:blipFill>
        <p:spPr>
          <a:xfrm>
            <a:off x="2423795" y="3104833"/>
            <a:ext cx="7344410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644900"/>
            <a:ext cx="8118475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63"/>
          <a:stretch>
            <a:fillRect/>
          </a:stretch>
        </p:blipFill>
        <p:spPr>
          <a:xfrm>
            <a:off x="3719830" y="3789045"/>
            <a:ext cx="6515100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63"/>
          <a:stretch>
            <a:fillRect/>
          </a:stretch>
        </p:blipFill>
        <p:spPr>
          <a:xfrm>
            <a:off x="3863340" y="3500755"/>
            <a:ext cx="6515100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1611" y="3204622"/>
            <a:ext cx="489647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3333" y="3221221"/>
            <a:ext cx="481348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3633" y="6101221"/>
            <a:ext cx="481348" cy="42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083" y="6068023"/>
            <a:ext cx="481348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63"/>
          <a:stretch>
            <a:fillRect/>
          </a:stretch>
        </p:blipFill>
        <p:spPr>
          <a:xfrm>
            <a:off x="7967980" y="2780665"/>
            <a:ext cx="4189730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7"/>
          <a:stretch>
            <a:fillRect/>
          </a:stretch>
        </p:blipFill>
        <p:spPr>
          <a:xfrm>
            <a:off x="2063750" y="980440"/>
            <a:ext cx="7560400" cy="540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128333"/>
            <a:ext cx="1619047" cy="51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7"/>
          <a:stretch>
            <a:fillRect/>
          </a:stretch>
        </p:blipFill>
        <p:spPr>
          <a:xfrm>
            <a:off x="4871720" y="2493010"/>
            <a:ext cx="5751195" cy="410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738563"/>
            <a:ext cx="1095238" cy="5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7"/>
          <a:stretch>
            <a:fillRect/>
          </a:stretch>
        </p:blipFill>
        <p:spPr>
          <a:xfrm>
            <a:off x="4941570" y="2543175"/>
            <a:ext cx="5978525" cy="427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429506"/>
            <a:ext cx="571428" cy="5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678117"/>
            <a:ext cx="1095238" cy="5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7"/>
          <a:stretch>
            <a:fillRect/>
          </a:stretch>
        </p:blipFill>
        <p:spPr>
          <a:xfrm>
            <a:off x="4941570" y="2543175"/>
            <a:ext cx="5978525" cy="427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8354695" y="1772285"/>
            <a:ext cx="3765550" cy="298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30" y="4348295"/>
            <a:ext cx="10800000" cy="212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813991" y="5819528"/>
            <a:ext cx="390476" cy="36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5013991" y="5800421"/>
            <a:ext cx="400000" cy="34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7966372" y="5838635"/>
            <a:ext cx="390477" cy="35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9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white">
          <a:xfrm>
            <a:off x="1509096" y="6169434"/>
            <a:ext cx="3827955" cy="3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780665"/>
            <a:ext cx="6609715" cy="308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220845"/>
            <a:ext cx="6617335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zM4MjdlZTBiODhlMzBjYzZlYzAxNzU4NmVhYWE0Z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