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085" y="67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237" t="10536" r="4573" b="15781"/>
          <a:stretch>
            <a:fillRect/>
          </a:stretch>
        </p:blipFill>
        <p:spPr>
          <a:xfrm>
            <a:off x="2063433" y="2420938"/>
            <a:ext cx="8065135" cy="2016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3415" y="1077595"/>
            <a:ext cx="513334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0715" y="1894205"/>
            <a:ext cx="294132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1800" y="2802255"/>
            <a:ext cx="256095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8160" y="3579495"/>
            <a:ext cx="682117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0476" y="4471717"/>
            <a:ext cx="2733333" cy="37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0476" y="5282279"/>
            <a:ext cx="2304761" cy="43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6108700"/>
            <a:ext cx="970978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23835" y="2642235"/>
            <a:ext cx="44481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  <p:bldP spid="12" grpId="0" animBg="1"/>
      <p:bldP spid="13" grpId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4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1822" y="3485597"/>
            <a:ext cx="5469762" cy="32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405" y="4202642"/>
            <a:ext cx="2636504" cy="29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405" y="4840891"/>
            <a:ext cx="2282347" cy="36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1610" y="5510530"/>
            <a:ext cx="5115560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9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02374" y="4629556"/>
            <a:ext cx="790417" cy="36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0225" y="6245484"/>
            <a:ext cx="286634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190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1837431"/>
            <a:ext cx="1114284" cy="37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6190" y="2726183"/>
            <a:ext cx="1838095" cy="40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666" y="2678401"/>
            <a:ext cx="2161905" cy="44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30" y="4739005"/>
            <a:ext cx="167195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000" y="5731046"/>
            <a:ext cx="1323809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196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380" y="2517728"/>
            <a:ext cx="1085714" cy="3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5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1636" y="3050532"/>
            <a:ext cx="3425508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2981" y="3843192"/>
            <a:ext cx="3372672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2981" y="4635853"/>
            <a:ext cx="1910887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2981" y="5402091"/>
            <a:ext cx="2183871" cy="39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7757" y="6177137"/>
            <a:ext cx="7828475" cy="4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5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7650" y="2177415"/>
            <a:ext cx="679767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0021" y="2998347"/>
            <a:ext cx="2893366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0021" y="3774395"/>
            <a:ext cx="2350859" cy="37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3350" y="4520565"/>
            <a:ext cx="54368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80021" y="5343736"/>
            <a:ext cx="2686697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80021" y="6093916"/>
            <a:ext cx="2514472" cy="39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543925" y="4797425"/>
            <a:ext cx="2377440" cy="19926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9025"/>
            <a:ext cx="2666666" cy="42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049639"/>
            <a:ext cx="3323809" cy="4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07937"/>
            <a:ext cx="2371428" cy="36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99477"/>
            <a:ext cx="2857142" cy="4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510091"/>
            <a:ext cx="6685714" cy="4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64</cp:revision>
  <dcterms:created xsi:type="dcterms:W3CDTF">2015-09-16T06:44:00Z</dcterms:created>
  <dcterms:modified xsi:type="dcterms:W3CDTF">2023-07-24T04:11:45Z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