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23" autoAdjust="0"/>
    <p:restoredTop sz="94660"/>
  </p:normalViewPr>
  <p:slideViewPr>
    <p:cSldViewPr showGuides="1">
      <p:cViewPr varScale="1">
        <p:scale>
          <a:sx n="62" d="100"/>
          <a:sy n="62" d="100"/>
        </p:scale>
        <p:origin x="102" y="108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376" t="19851" r="3108" b="19798"/>
          <a:stretch>
            <a:fillRect/>
          </a:stretch>
        </p:blipFill>
        <p:spPr>
          <a:xfrm>
            <a:off x="3431540" y="3068955"/>
            <a:ext cx="532892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5091413"/>
            <a:ext cx="819047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5081877"/>
            <a:ext cx="828571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88313"/>
            <a:ext cx="1085714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2088313"/>
            <a:ext cx="828571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843884"/>
            <a:ext cx="1866666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4616717"/>
            <a:ext cx="5038095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293235"/>
            <a:ext cx="2331720" cy="2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582" y="4595083"/>
            <a:ext cx="3348423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582" y="5368946"/>
            <a:ext cx="2293801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820" y="5940425"/>
            <a:ext cx="52139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67619" y="4959312"/>
            <a:ext cx="2638095" cy="48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1448719"/>
            <a:ext cx="542857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1753820"/>
            <a:ext cx="571428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630984"/>
            <a:ext cx="561904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1485" y="4995545"/>
            <a:ext cx="61468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2258438"/>
            <a:ext cx="314285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4040393"/>
            <a:ext cx="819047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3251436"/>
            <a:ext cx="1600000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251436"/>
            <a:ext cx="1838095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4081189"/>
            <a:ext cx="1152381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67379"/>
            <a:ext cx="1638095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52" y="2667379"/>
            <a:ext cx="1371428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86495"/>
            <a:ext cx="1180952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3486495"/>
            <a:ext cx="1133333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96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6343" y="3955384"/>
            <a:ext cx="679102" cy="23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6833" y="3955384"/>
            <a:ext cx="501945" cy="23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6343" y="4687938"/>
            <a:ext cx="673197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1876" y="4687938"/>
            <a:ext cx="649576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6039" y="5414584"/>
            <a:ext cx="1145617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0065" y="5414584"/>
            <a:ext cx="661387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4228" y="6147138"/>
            <a:ext cx="1157427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4160" y="6147138"/>
            <a:ext cx="667292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5256187"/>
            <a:ext cx="990476" cy="36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904" y="5256187"/>
            <a:ext cx="1228571" cy="36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5256187"/>
            <a:ext cx="1247619" cy="37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5256187"/>
            <a:ext cx="1485714" cy="37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97732"/>
            <a:ext cx="2152380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2107272"/>
            <a:ext cx="2333333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7721"/>
            <a:ext cx="2380952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2927721"/>
            <a:ext cx="2533333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90930"/>
            <a:ext cx="8295238" cy="4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