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33" autoAdjust="0"/>
    <p:restoredTop sz="94660"/>
  </p:normalViewPr>
  <p:slideViewPr>
    <p:cSldViewPr showGuides="1">
      <p:cViewPr varScale="1">
        <p:scale>
          <a:sx n="63" d="100"/>
          <a:sy n="63" d="100"/>
        </p:scale>
        <p:origin x="90" y="90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t="13416" b="26300"/>
          <a:stretch>
            <a:fillRect/>
          </a:stretch>
        </p:blipFill>
        <p:spPr>
          <a:xfrm>
            <a:off x="2582228" y="3105150"/>
            <a:ext cx="702754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8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6215" y="2056765"/>
            <a:ext cx="3554730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5815" y="3425825"/>
            <a:ext cx="183388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5815" y="4097655"/>
            <a:ext cx="229489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4201" y="4844133"/>
            <a:ext cx="4910332" cy="36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75957" y="5575179"/>
            <a:ext cx="1925620" cy="28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75957" y="6233924"/>
            <a:ext cx="2294697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0800000" cy="4464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813DAB9-4DF0-7ECA-2EB6-EB4997CD75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1" r="10218" b="34356"/>
          <a:stretch/>
        </p:blipFill>
        <p:spPr>
          <a:xfrm>
            <a:off x="8184232" y="4477372"/>
            <a:ext cx="2520280" cy="228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324862"/>
            <a:ext cx="3628571" cy="42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83177"/>
            <a:ext cx="3066666" cy="35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84271"/>
            <a:ext cx="1771428" cy="41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85365"/>
            <a:ext cx="4419047" cy="4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596130"/>
            <a:ext cx="5333365" cy="150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392035" y="5013325"/>
            <a:ext cx="3305810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4761" y="4013689"/>
            <a:ext cx="1057142" cy="48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7619" y="4080434"/>
            <a:ext cx="257142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380" y="4976732"/>
            <a:ext cx="314284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4761" y="2145071"/>
            <a:ext cx="1066666" cy="3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095" y="3032028"/>
            <a:ext cx="1304761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9523" y="4805941"/>
            <a:ext cx="304761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7142" y="5702434"/>
            <a:ext cx="1590476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273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9523" y="2801252"/>
            <a:ext cx="304761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8571" y="3698388"/>
            <a:ext cx="1352380" cy="39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3525" y="2955290"/>
            <a:ext cx="2907665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5320" y="2115338"/>
            <a:ext cx="4560517" cy="452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2415" y="4453890"/>
            <a:ext cx="3677920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4079875" y="2952115"/>
            <a:ext cx="4655910" cy="375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77180"/>
            <a:ext cx="4038095" cy="82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679106"/>
            <a:ext cx="2590476" cy="35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518353"/>
            <a:ext cx="2619047" cy="43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414823"/>
            <a:ext cx="6409523" cy="43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7536180" y="972185"/>
            <a:ext cx="4655910" cy="375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924810"/>
            <a:ext cx="8472805" cy="358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194"/>
            <a:ext cx="3695238" cy="4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48405"/>
            <a:ext cx="5742857" cy="41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67616"/>
            <a:ext cx="3695238" cy="4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67776"/>
            <a:ext cx="5104761" cy="4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