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2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4681" t="14232" r="6368" b="33530"/>
          <a:stretch>
            <a:fillRect/>
          </a:stretch>
        </p:blipFill>
        <p:spPr>
          <a:xfrm>
            <a:off x="2279491" y="3032760"/>
            <a:ext cx="7633018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23835" y="1340485"/>
            <a:ext cx="34004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05"/>
            <a:ext cx="4685714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8138"/>
            <a:ext cx="4961904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20035"/>
            <a:ext cx="5798820" cy="137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5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765" y="2623713"/>
            <a:ext cx="7004444" cy="33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0762" y="3232607"/>
            <a:ext cx="1665392" cy="32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3980" y="3785870"/>
            <a:ext cx="183324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576" y="4443397"/>
            <a:ext cx="1147581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2517" y="5052291"/>
            <a:ext cx="986640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0965" y="5509260"/>
            <a:ext cx="55994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0965" y="6177280"/>
            <a:ext cx="541845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8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0304" y="4774582"/>
            <a:ext cx="778057" cy="36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8361" y="4774582"/>
            <a:ext cx="785066" cy="36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609" y="5511244"/>
            <a:ext cx="399542" cy="35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7195" y="6233795"/>
            <a:ext cx="4445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4628" y="6254923"/>
            <a:ext cx="609828" cy="30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1362544"/>
            <a:ext cx="314285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2353192"/>
            <a:ext cx="1209523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2353192"/>
            <a:ext cx="1209523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4285" y="4334489"/>
            <a:ext cx="1104761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5325137"/>
            <a:ext cx="838095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2517021"/>
            <a:ext cx="371427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1295886"/>
            <a:ext cx="342857" cy="3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4268023"/>
            <a:ext cx="361904" cy="4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365228"/>
            <a:ext cx="361904" cy="41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2745383"/>
            <a:ext cx="1780952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3603472"/>
            <a:ext cx="2276190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4404354"/>
            <a:ext cx="2542857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2068920"/>
            <a:ext cx="3161904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2917842"/>
            <a:ext cx="2504761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3728609"/>
            <a:ext cx="2314285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65</cp:revision>
  <dcterms:created xsi:type="dcterms:W3CDTF">2015-09-16T06:44:00Z</dcterms:created>
  <dcterms:modified xsi:type="dcterms:W3CDTF">2023-07-24T09:59:07Z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