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3352" t="22039" r="3864" b="22913"/>
          <a:stretch>
            <a:fillRect/>
          </a:stretch>
        </p:blipFill>
        <p:spPr>
          <a:xfrm>
            <a:off x="3107690" y="3068955"/>
            <a:ext cx="5976620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24761" y="3831537"/>
            <a:ext cx="5933333" cy="4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4660803"/>
            <a:ext cx="2495238" cy="4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09" y="5461474"/>
            <a:ext cx="6409523" cy="4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4029803"/>
            <a:ext cx="2733333" cy="4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952" y="4858553"/>
            <a:ext cx="5228571" cy="4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1165" y="5582920"/>
            <a:ext cx="508190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5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0376" y="4651200"/>
            <a:ext cx="2401934" cy="33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3860800"/>
            <a:ext cx="324421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1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8359" y="3630461"/>
            <a:ext cx="379320" cy="3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2554" y="4405846"/>
            <a:ext cx="410930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5345" y="4405846"/>
            <a:ext cx="410930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2554" y="5197054"/>
            <a:ext cx="410930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5345" y="5197054"/>
            <a:ext cx="410930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6039" y="5197054"/>
            <a:ext cx="410930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74651" y="5988263"/>
            <a:ext cx="418832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15345" y="5988263"/>
            <a:ext cx="410930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56039" y="5988263"/>
            <a:ext cx="410930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88830" y="5988263"/>
            <a:ext cx="410930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988820"/>
            <a:ext cx="8089265" cy="4081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5474563"/>
            <a:ext cx="3695238" cy="4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9047" y="5512720"/>
            <a:ext cx="542857" cy="37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69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3235190"/>
            <a:ext cx="5466666" cy="49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4042103"/>
            <a:ext cx="6800000" cy="4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4852535"/>
            <a:ext cx="4342857" cy="4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4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7008" y="5418163"/>
            <a:ext cx="4545067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8318" y="6149039"/>
            <a:ext cx="5214226" cy="40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2694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7142" y="1813541"/>
            <a:ext cx="295238" cy="37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3590518"/>
            <a:ext cx="304761" cy="38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63</cp:revision>
  <dcterms:created xsi:type="dcterms:W3CDTF">2015-09-16T06:44:00Z</dcterms:created>
  <dcterms:modified xsi:type="dcterms:W3CDTF">2023-07-24T09:50:14Z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