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0" r:id="rId3"/>
    <p:sldId id="336" r:id="rId4"/>
    <p:sldId id="335" r:id="rId5"/>
    <p:sldId id="334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94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" y="66"/>
      </p:cViewPr>
      <p:guideLst>
        <p:guide orient="horz" pos="220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0.xml"/><Relationship Id="rId7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8840" t="29552" r="5410" b="17323"/>
          <a:stretch>
            <a:fillRect/>
          </a:stretch>
        </p:blipFill>
        <p:spPr>
          <a:xfrm>
            <a:off x="2495550" y="2961005"/>
            <a:ext cx="7200900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3717290"/>
            <a:ext cx="3183255" cy="31026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4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4" y="6155112"/>
            <a:ext cx="5798616" cy="42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1052830"/>
            <a:ext cx="490537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45705"/>
            <a:ext cx="10800000" cy="184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4110476" y="4251936"/>
            <a:ext cx="266666" cy="36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053333" y="4251936"/>
            <a:ext cx="304761" cy="36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96"/>
          <a:stretch>
            <a:fillRect/>
          </a:stretch>
        </p:blipFill>
        <p:spPr>
          <a:xfrm>
            <a:off x="7896225" y="692785"/>
            <a:ext cx="2736215" cy="319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1296158"/>
            <a:ext cx="257142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57" y="1296158"/>
            <a:ext cx="314284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380" y="2154223"/>
            <a:ext cx="1571428" cy="4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0476" y="3174367"/>
            <a:ext cx="304761" cy="36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860800"/>
            <a:ext cx="6351905" cy="2914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9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635" y="2142000"/>
            <a:ext cx="3373120" cy="44850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620" y="2178000"/>
            <a:ext cx="441007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grpSp>
        <p:nvGrpSpPr>
          <p:cNvPr id="6" name="组合 5"/>
          <p:cNvGrpSpPr/>
          <p:nvPr/>
        </p:nvGrpSpPr>
        <p:grpSpPr>
          <a:xfrm>
            <a:off x="1271270" y="4077335"/>
            <a:ext cx="9787890" cy="2289175"/>
            <a:chOff x="2002" y="6421"/>
            <a:chExt cx="13738" cy="3213"/>
          </a:xfrm>
        </p:grpSpPr>
        <p:pic>
          <p:nvPicPr>
            <p:cNvPr id="2" name="img_1677721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009"/>
            <a:stretch>
              <a:fillRect/>
            </a:stretch>
          </p:blipFill>
          <p:spPr>
            <a:xfrm>
              <a:off x="2002" y="6424"/>
              <a:ext cx="7388" cy="321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5" name="img_1677721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063"/>
            <a:stretch>
              <a:fillRect/>
            </a:stretch>
          </p:blipFill>
          <p:spPr>
            <a:xfrm>
              <a:off x="8352" y="6421"/>
              <a:ext cx="7388" cy="308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00"/>
          <a:stretch>
            <a:fillRect/>
          </a:stretch>
        </p:blipFill>
        <p:spPr>
          <a:xfrm>
            <a:off x="10416540" y="5517515"/>
            <a:ext cx="1512025" cy="89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0344150" y="5661025"/>
            <a:ext cx="150939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3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5413" y="1097803"/>
            <a:ext cx="4759430" cy="46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079" y="6138926"/>
            <a:ext cx="1706210" cy="42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6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94"/>
          <a:stretch>
            <a:fillRect/>
          </a:stretch>
        </p:blipFill>
        <p:spPr>
          <a:xfrm>
            <a:off x="2861310" y="3429000"/>
            <a:ext cx="6005195" cy="122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8590"/>
            <a:ext cx="10800000" cy="504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7080" y="5877560"/>
            <a:ext cx="863981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703705" y="1791335"/>
            <a:ext cx="8418830" cy="402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2023-07-25T22:20:43Z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