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5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2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8162" t="26848" r="2076" b="28378"/>
          <a:stretch>
            <a:fillRect/>
          </a:stretch>
        </p:blipFill>
        <p:spPr>
          <a:xfrm>
            <a:off x="3323590" y="3068955"/>
            <a:ext cx="554482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5"/>
          <a:stretch>
            <a:fillRect/>
          </a:stretch>
        </p:blipFill>
        <p:spPr>
          <a:xfrm>
            <a:off x="3503712" y="4746550"/>
            <a:ext cx="6058112" cy="199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5999"/>
            <a:ext cx="10800000" cy="339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596513"/>
            <a:ext cx="4076190" cy="4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72878"/>
            <a:ext cx="258095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82564"/>
            <a:ext cx="2304761" cy="4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073196"/>
            <a:ext cx="6206184" cy="7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4192"/>
            <a:ext cx="10800000" cy="339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814693"/>
            <a:ext cx="4990476" cy="4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35796"/>
            <a:ext cx="3476190" cy="43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75995"/>
            <a:ext cx="2085714" cy="44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297098"/>
            <a:ext cx="5270080" cy="4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5714" y="4087007"/>
            <a:ext cx="1085714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4087007"/>
            <a:ext cx="1095238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857" y="4972926"/>
            <a:ext cx="1361904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571" y="4972926"/>
            <a:ext cx="1295238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4235"/>
            <a:ext cx="10800000" cy="284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2096222"/>
            <a:ext cx="523809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476" y="2763540"/>
            <a:ext cx="1019047" cy="4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449925"/>
            <a:ext cx="523809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3468991"/>
            <a:ext cx="504761" cy="4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297064"/>
            <a:ext cx="552380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2287531"/>
            <a:ext cx="304761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2878567"/>
            <a:ext cx="571428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3746056"/>
            <a:ext cx="828571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285" y="3746056"/>
            <a:ext cx="257142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619" y="4337092"/>
            <a:ext cx="800000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0952" y="5204580"/>
            <a:ext cx="304761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62857" y="5214113"/>
            <a:ext cx="266666" cy="36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6190" y="5786084"/>
            <a:ext cx="542857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43809" y="5786084"/>
            <a:ext cx="295237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7010"/>
            <a:ext cx="10800000" cy="260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2822996"/>
            <a:ext cx="857142" cy="37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619" y="3395762"/>
            <a:ext cx="1019047" cy="46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2553985"/>
            <a:ext cx="1057142" cy="4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9047" y="2553985"/>
            <a:ext cx="809522" cy="4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3792" y="3467121"/>
            <a:ext cx="981922" cy="104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0477" y="3526048"/>
            <a:ext cx="895236" cy="104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00" y="3526048"/>
            <a:ext cx="1008111" cy="98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20000" y="4993673"/>
            <a:ext cx="108571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1428" y="4993673"/>
            <a:ext cx="923809" cy="4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10476" y="4993673"/>
            <a:ext cx="828571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6819" y="3414816"/>
            <a:ext cx="955025" cy="47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8316" y="4334253"/>
            <a:ext cx="868044" cy="3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248" y="5181577"/>
            <a:ext cx="792088" cy="91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1611536"/>
            <a:ext cx="1009523" cy="49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2585158"/>
            <a:ext cx="1009523" cy="4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185" y="3482418"/>
            <a:ext cx="1152128" cy="102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4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707" y="5365220"/>
            <a:ext cx="3395825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3440" y="6137362"/>
            <a:ext cx="7873350" cy="40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