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3" autoAdjust="0"/>
    <p:restoredTop sz="94660"/>
  </p:normalViewPr>
  <p:slideViewPr>
    <p:cSldViewPr showGuides="1">
      <p:cViewPr varScale="1">
        <p:scale>
          <a:sx n="61" d="100"/>
          <a:sy n="61" d="100"/>
        </p:scale>
        <p:origin x="108" y="132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3022" t="18519" r="3369" b="19717"/>
          <a:stretch>
            <a:fillRect/>
          </a:stretch>
        </p:blipFill>
        <p:spPr>
          <a:xfrm>
            <a:off x="1631633" y="3068955"/>
            <a:ext cx="892873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3790" y="620395"/>
            <a:ext cx="2471420" cy="1955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34"/>
            <a:ext cx="4904761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1263"/>
            <a:ext cx="4904761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820862"/>
            <a:ext cx="4104761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9990"/>
            <a:ext cx="2590476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98045"/>
            <a:ext cx="1885714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088890"/>
            <a:ext cx="945705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2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642" y="4550652"/>
            <a:ext cx="434218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1613" y="4550652"/>
            <a:ext cx="604804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9506" y="5373509"/>
            <a:ext cx="465233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630" y="6196366"/>
            <a:ext cx="449726" cy="3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166" y="3211502"/>
            <a:ext cx="52817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7490" y="6069107"/>
            <a:ext cx="537128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4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8251" y="3466822"/>
            <a:ext cx="2025914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8310" y="3466822"/>
            <a:ext cx="2018856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716" y="4194773"/>
            <a:ext cx="1524730" cy="24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7717" y="4194773"/>
            <a:ext cx="1524730" cy="24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4716" y="4844981"/>
            <a:ext cx="1002368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6540" y="4844981"/>
            <a:ext cx="1362374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422" y="5544662"/>
            <a:ext cx="2047091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3540" y="6251411"/>
            <a:ext cx="4397717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2268" y="3847983"/>
            <a:ext cx="2882496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8835" y="4667397"/>
            <a:ext cx="1734315" cy="2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8835" y="5406476"/>
            <a:ext cx="1140151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470" y="6026150"/>
            <a:ext cx="54038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104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735"/>
            <a:ext cx="10800000" cy="501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050383"/>
            <a:ext cx="3419047" cy="41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861556"/>
            <a:ext cx="2057142" cy="33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3586841"/>
            <a:ext cx="1352380" cy="42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369384"/>
            <a:ext cx="6961904" cy="44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021945"/>
            <a:ext cx="3180952" cy="4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842812"/>
            <a:ext cx="2057142" cy="33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558684"/>
            <a:ext cx="1342857" cy="43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4341370"/>
            <a:ext cx="6514285" cy="45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905598"/>
            <a:ext cx="3400000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715233"/>
            <a:ext cx="2057142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439142"/>
            <a:ext cx="1352380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440" y="5229860"/>
            <a:ext cx="8980805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