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0860" y="1862138"/>
            <a:ext cx="6050280" cy="3133725"/>
            <a:chOff x="3703" y="2565"/>
            <a:chExt cx="9528" cy="4935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426" y="2565"/>
              <a:ext cx="5169" cy="23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3703" y="5912"/>
              <a:ext cx="9529" cy="15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91245" y="4347210"/>
            <a:ext cx="166814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428" y="5356929"/>
            <a:ext cx="1485714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1324690"/>
            <a:ext cx="961904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380" y="2249312"/>
            <a:ext cx="961904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047" y="3564754"/>
            <a:ext cx="952380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523" y="4479844"/>
            <a:ext cx="961904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2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7323" y="3856292"/>
            <a:ext cx="2666318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8750" y="4637454"/>
            <a:ext cx="2674891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8763" y="5410032"/>
            <a:ext cx="4458153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5896" y="6182611"/>
            <a:ext cx="5967066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8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32303" y="4498530"/>
            <a:ext cx="905536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532" y="5296198"/>
            <a:ext cx="980997" cy="42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8452" y="6110658"/>
            <a:ext cx="922305" cy="43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1693602"/>
            <a:ext cx="1057141" cy="49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2618549"/>
            <a:ext cx="1085714" cy="5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5714" y="3619781"/>
            <a:ext cx="304761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3619781"/>
            <a:ext cx="1361904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3108974"/>
            <a:ext cx="304761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3108974"/>
            <a:ext cx="304762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3986660"/>
            <a:ext cx="1104761" cy="4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4902506"/>
            <a:ext cx="1057142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8436" y="3128751"/>
            <a:ext cx="328841" cy="36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229189"/>
            <a:ext cx="428571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904" y="1238869"/>
            <a:ext cx="371428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640270"/>
            <a:ext cx="10800000" cy="202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2610695"/>
            <a:ext cx="809523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2610695"/>
            <a:ext cx="1057142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3649170"/>
            <a:ext cx="809523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523" y="3649170"/>
            <a:ext cx="1066666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495" y="3649345"/>
            <a:ext cx="10064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6380" y="3030432"/>
            <a:ext cx="3610539" cy="355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