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085" y="67"/>
      </p:cViewPr>
      <p:guideLst>
        <p:guide orient="horz" pos="218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4375" t="19868" r="10185" b="25519"/>
          <a:stretch>
            <a:fillRect/>
          </a:stretch>
        </p:blipFill>
        <p:spPr>
          <a:xfrm>
            <a:off x="3071813" y="3033078"/>
            <a:ext cx="6048375" cy="791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829728"/>
            <a:ext cx="7057142" cy="4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3649034"/>
            <a:ext cx="2733333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4401652"/>
            <a:ext cx="2676190" cy="4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5144744"/>
            <a:ext cx="4809523" cy="4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4" t="40373" r="14887"/>
          <a:stretch>
            <a:fillRect/>
          </a:stretch>
        </p:blipFill>
        <p:spPr>
          <a:xfrm>
            <a:off x="6816090" y="4364990"/>
            <a:ext cx="5244465" cy="192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30"/>
          <a:stretch>
            <a:fillRect/>
          </a:stretch>
        </p:blipFill>
        <p:spPr>
          <a:xfrm>
            <a:off x="6600190" y="4725035"/>
            <a:ext cx="4839335" cy="185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6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969645"/>
            <a:ext cx="719455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4015" y="1818640"/>
            <a:ext cx="275209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530" y="2544445"/>
            <a:ext cx="705739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0891" y="3268932"/>
            <a:ext cx="2137547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530" y="3916045"/>
            <a:ext cx="609155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96034" y="4700098"/>
            <a:ext cx="2146380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4530" y="5437505"/>
            <a:ext cx="541210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668" y="6122429"/>
            <a:ext cx="5573523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80325" y="4364990"/>
            <a:ext cx="2146300" cy="208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animBg="1"/>
      <p:bldP spid="11" grpId="0" bldLvl="0" animBg="1"/>
      <p:bldP spid="13" grpId="0" animBg="1"/>
      <p:bldP spid="14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77142" y="3968067"/>
            <a:ext cx="1076190" cy="47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8095" y="3977609"/>
            <a:ext cx="1057142" cy="46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490" y="2133600"/>
            <a:ext cx="13049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2133904"/>
            <a:ext cx="1085714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8095" y="3924380"/>
            <a:ext cx="266666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5714" y="3914857"/>
            <a:ext cx="1095238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3440583"/>
            <a:ext cx="533333" cy="37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4761" y="3440583"/>
            <a:ext cx="1361904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904" y="3440583"/>
            <a:ext cx="1590476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6666" y="4355580"/>
            <a:ext cx="819047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00952" y="4355580"/>
            <a:ext cx="533333" cy="37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29523" y="4355580"/>
            <a:ext cx="1866666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9047" y="5270576"/>
            <a:ext cx="523809" cy="37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4285" y="5270576"/>
            <a:ext cx="1352380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53333" y="5270576"/>
            <a:ext cx="1619047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24546"/>
            <a:ext cx="3152380" cy="4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82621"/>
            <a:ext cx="2371428" cy="3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73956"/>
            <a:ext cx="2409523" cy="4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539490"/>
            <a:ext cx="449643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404360"/>
            <a:ext cx="9709150" cy="17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01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7104" y="3852000"/>
            <a:ext cx="5087994" cy="4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5062" y="4682595"/>
            <a:ext cx="1948593" cy="32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5062" y="5422909"/>
            <a:ext cx="2183146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999" y="6190307"/>
            <a:ext cx="7965778" cy="4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3629507"/>
            <a:ext cx="5228571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4429617"/>
            <a:ext cx="1819047" cy="34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5182101"/>
            <a:ext cx="2123809" cy="4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915" y="5934710"/>
            <a:ext cx="51187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4" t="40373" r="14887"/>
          <a:stretch>
            <a:fillRect/>
          </a:stretch>
        </p:blipFill>
        <p:spPr>
          <a:xfrm>
            <a:off x="6816090" y="4364990"/>
            <a:ext cx="5244465" cy="192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zM4MjdlZTBiODhlMzBjYzZlYzAxNzU4NmVhYWE0ZW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64</cp:revision>
  <dcterms:created xsi:type="dcterms:W3CDTF">2015-09-16T06:44:00Z</dcterms:created>
  <dcterms:modified xsi:type="dcterms:W3CDTF">2023-07-24T04:11:10Z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