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042" t="16939" r="6216" b="28951"/>
          <a:stretch>
            <a:fillRect/>
          </a:stretch>
        </p:blipFill>
        <p:spPr>
          <a:xfrm>
            <a:off x="2927668" y="3068955"/>
            <a:ext cx="633666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3031681"/>
            <a:ext cx="3180952" cy="4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880347"/>
            <a:ext cx="2066666" cy="33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643192"/>
            <a:ext cx="1352380" cy="4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472786"/>
            <a:ext cx="6066666" cy="4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4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0397" y="4224244"/>
            <a:ext cx="2248630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1329" y="4929551"/>
            <a:ext cx="1504310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1329" y="5556489"/>
            <a:ext cx="1104727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9990" y="6230448"/>
            <a:ext cx="5735182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3248955"/>
            <a:ext cx="2961904" cy="4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4106386"/>
            <a:ext cx="2057142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4859019"/>
            <a:ext cx="1838095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5687869"/>
            <a:ext cx="4685714" cy="4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0476" y="4328667"/>
            <a:ext cx="304761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095" y="4624283"/>
            <a:ext cx="533333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380" y="4624283"/>
            <a:ext cx="561903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52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047" y="1521297"/>
            <a:ext cx="600000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2428115"/>
            <a:ext cx="1323809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4232206"/>
            <a:ext cx="819047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3136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3109371"/>
            <a:ext cx="112380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4005136"/>
            <a:ext cx="108571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5287"/>
            <a:ext cx="10800000" cy="387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3673909"/>
            <a:ext cx="361905" cy="40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8457"/>
            <a:ext cx="10800000" cy="35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3299063"/>
            <a:ext cx="371428" cy="40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4939"/>
            <a:ext cx="10800000" cy="287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2797803"/>
            <a:ext cx="428571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4981582"/>
            <a:ext cx="4104761" cy="4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5876834"/>
            <a:ext cx="5152380" cy="4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5030160"/>
            <a:ext cx="3219047" cy="4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7619" y="5849413"/>
            <a:ext cx="6057142" cy="4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2023-07-24T04:22:57Z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