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37" r:id="rId4"/>
    <p:sldId id="336" r:id="rId5"/>
    <p:sldId id="335" r:id="rId6"/>
    <p:sldId id="334" r:id="rId7"/>
    <p:sldId id="333" r:id="rId8"/>
    <p:sldId id="332" r:id="rId9"/>
    <p:sldId id="331" r:id="rId10"/>
    <p:sldId id="330" r:id="rId11"/>
    <p:sldId id="329" r:id="rId12"/>
    <p:sldId id="328" r:id="rId13"/>
    <p:sldId id="327" r:id="rId14"/>
    <p:sldId id="326" r:id="rId15"/>
    <p:sldId id="325" r:id="rId16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27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50" d="100"/>
          <a:sy n="50" d="100"/>
        </p:scale>
        <p:origin x="840" y="42"/>
      </p:cViewPr>
      <p:guideLst>
        <p:guide orient="horz" pos="2127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2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rcRect r="3703"/>
          <a:stretch>
            <a:fillRect/>
          </a:stretch>
        </p:blipFill>
        <p:spPr>
          <a:xfrm>
            <a:off x="2636838" y="2459990"/>
            <a:ext cx="6918325" cy="193802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087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05714" y="1229609"/>
            <a:ext cx="3200000" cy="4293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04" y="2116929"/>
            <a:ext cx="2142857" cy="3339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2889756"/>
            <a:ext cx="2095238" cy="448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04" y="3977438"/>
            <a:ext cx="1914285" cy="3721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034030" y="3767455"/>
            <a:ext cx="3569970" cy="829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04" y="5036498"/>
            <a:ext cx="5323809" cy="4388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bldLvl="0" animBg="1"/>
      <p:bldP spid="1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279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622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1904" y="1457757"/>
            <a:ext cx="4266666" cy="4381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377180" y="1153160"/>
            <a:ext cx="4806950" cy="952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90" y="2512695"/>
            <a:ext cx="5629910" cy="926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1990" y="3858260"/>
            <a:ext cx="9580880" cy="1670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bldLvl="0" animBg="1"/>
      <p:bldP spid="10" grpId="0" bldLvl="0" animBg="1"/>
      <p:bldP spid="11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370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074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177290" y="968375"/>
            <a:ext cx="3485515" cy="1089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90" y="2528570"/>
            <a:ext cx="2139315" cy="900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04" y="3821409"/>
            <a:ext cx="1857142" cy="447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1904" y="4640972"/>
            <a:ext cx="5314285" cy="438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bldLvl="0" animBg="1"/>
      <p:bldP spid="10" grpId="0" animBg="1"/>
      <p:bldP spid="1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121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9215238" y="4087869"/>
            <a:ext cx="542857" cy="3811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139047" y="4383258"/>
            <a:ext cx="542857" cy="36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977142" y="5555282"/>
            <a:ext cx="304761" cy="3716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110476" y="5555282"/>
            <a:ext cx="561904" cy="3716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591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900952" y="2097552"/>
            <a:ext cx="304761" cy="362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043809" y="4720661"/>
            <a:ext cx="1085714" cy="3815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617795"/>
            <a:ext cx="10800000" cy="26217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062857" y="2771360"/>
            <a:ext cx="1009523" cy="371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015238" y="3648451"/>
            <a:ext cx="1361904" cy="371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408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815238" y="3224156"/>
            <a:ext cx="361904" cy="4008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852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034285" y="2125367"/>
            <a:ext cx="342857" cy="390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872380" y="4165208"/>
            <a:ext cx="361904" cy="4003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626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652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96190" y="1257995"/>
            <a:ext cx="4076190" cy="419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04" y="2096916"/>
            <a:ext cx="2600000" cy="3431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2859572"/>
            <a:ext cx="1857142" cy="4385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04" y="3660360"/>
            <a:ext cx="5076190" cy="4575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894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COMMONDATA" val="eyJoZGlkIjoiMzM4MjdlZTBiODhlMzBjYzZlYzAxNzU4NmVhYWE0ZW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卡噗喵</cp:lastModifiedBy>
  <cp:revision>63</cp:revision>
  <dcterms:created xsi:type="dcterms:W3CDTF">2015-09-16T06:44:00Z</dcterms:created>
  <dcterms:modified xsi:type="dcterms:W3CDTF">2023-07-24T09:45:52Z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