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1" d="100"/>
          <a:sy n="81" d="100"/>
        </p:scale>
        <p:origin x="1085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l="2397" t="7019" r="4068" b="22548"/>
          <a:stretch>
            <a:fillRect/>
          </a:stretch>
        </p:blipFill>
        <p:spPr>
          <a:xfrm>
            <a:off x="1883410" y="3068955"/>
            <a:ext cx="8425180" cy="7200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0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396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5997" y="1142162"/>
            <a:ext cx="4955814" cy="391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83041" y="1788778"/>
            <a:ext cx="3255705" cy="893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383042" y="3030964"/>
            <a:ext cx="3255706" cy="893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176655" y="4273151"/>
            <a:ext cx="1462092" cy="774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559180" y="5489813"/>
            <a:ext cx="1079568" cy="297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5997" y="6170463"/>
            <a:ext cx="4734800" cy="399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6" grpId="0" animBg="1"/>
      <p:bldP spid="20" grpId="0" animBg="1"/>
      <p:bldP spid="21" grpId="0" animBg="1"/>
      <p:bldP spid="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110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2" name="矩形 21"/>
          <p:cNvSpPr/>
          <p:nvPr/>
        </p:nvSpPr>
        <p:spPr bwMode="white">
          <a:xfrm>
            <a:off x="1055440" y="4293096"/>
            <a:ext cx="3266666" cy="829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95237" y="5373216"/>
            <a:ext cx="3266666" cy="829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231904" y="4293095"/>
            <a:ext cx="3266666" cy="829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5207141" y="5229200"/>
            <a:ext cx="3266666" cy="829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5087888" y="6317405"/>
            <a:ext cx="3266666" cy="414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6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551384" y="2599811"/>
            <a:ext cx="3960440" cy="1117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553716" y="4005555"/>
            <a:ext cx="3960440" cy="1117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708429" y="5267038"/>
            <a:ext cx="3960440" cy="1117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5699958" y="2708920"/>
            <a:ext cx="4644514" cy="1117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5519936" y="4060109"/>
            <a:ext cx="3960440" cy="1117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5519936" y="5411298"/>
            <a:ext cx="3960440" cy="1117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04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3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04" y="1200642"/>
            <a:ext cx="8285714" cy="428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62857" y="2067580"/>
            <a:ext cx="3228571" cy="838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48571" y="3344169"/>
            <a:ext cx="2142857" cy="905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024761" y="4763659"/>
            <a:ext cx="1666666" cy="323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5525802"/>
            <a:ext cx="8495238" cy="43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0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3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1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72327"/>
            <a:ext cx="7828571" cy="438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96190" y="2030874"/>
            <a:ext cx="2361904" cy="868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10476" y="3140969"/>
            <a:ext cx="1647619" cy="1083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48571" y="4730525"/>
            <a:ext cx="1666666" cy="343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5493677"/>
            <a:ext cx="8038095" cy="438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866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2948" y="3467430"/>
            <a:ext cx="4749355" cy="401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89224" y="4149080"/>
            <a:ext cx="3058037" cy="92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55945" y="5458646"/>
            <a:ext cx="1093376" cy="290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31490" y="6133780"/>
            <a:ext cx="4518720" cy="401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610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13071" y="2904291"/>
            <a:ext cx="4269024" cy="346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88173" y="3501008"/>
            <a:ext cx="2816523" cy="789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514404" y="4540906"/>
            <a:ext cx="1290292" cy="723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875686" y="5647851"/>
            <a:ext cx="936383" cy="258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13071" y="6245239"/>
            <a:ext cx="4077323" cy="339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p="http://schemas.openxmlformats.org/presentationml/2006/main">
  <p:tag name="COMMONDATA" val="eyJoZGlkIjoiMzM4MjdlZTBiODhlMzBjYzZlYzAxNzU4NmVhYWE0ZW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卡噗喵</cp:lastModifiedBy>
  <cp:revision>64</cp:revision>
  <dcterms:created xsi:type="dcterms:W3CDTF">2015-09-16T06:44:00Z</dcterms:created>
  <dcterms:modified xsi:type="dcterms:W3CDTF">2023-07-24T04:16:07Z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