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9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6" r:id="rId15"/>
    <p:sldId id="325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193" autoAdjust="0"/>
    <p:restoredTop sz="94660"/>
  </p:normalViewPr>
  <p:slideViewPr>
    <p:cSldViewPr showGuides="1">
      <p:cViewPr varScale="1">
        <p:scale>
          <a:sx n="60" d="100"/>
          <a:sy n="60" d="100"/>
        </p:scale>
        <p:origin x="78" y="1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rcRect l="6751" t="18857" r="7684" b="24515"/>
          <a:stretch>
            <a:fillRect/>
          </a:stretch>
        </p:blipFill>
        <p:spPr>
          <a:xfrm>
            <a:off x="3359468" y="3104833"/>
            <a:ext cx="5473065" cy="6483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5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2098385"/>
            <a:ext cx="1647619" cy="334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2871581"/>
            <a:ext cx="5228571" cy="448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3809" y="3692506"/>
            <a:ext cx="4352380" cy="439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279650" y="4884420"/>
            <a:ext cx="6946900" cy="1402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7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48840" y="3971925"/>
            <a:ext cx="7240905" cy="855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5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24761" y="3184499"/>
            <a:ext cx="1466666" cy="495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58095" y="3184499"/>
            <a:ext cx="1485714" cy="495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00952" y="4233529"/>
            <a:ext cx="1447619" cy="495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72380" y="4233529"/>
            <a:ext cx="1466666" cy="495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4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3860615"/>
            <a:ext cx="10800000" cy="2138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54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39047" y="1267563"/>
            <a:ext cx="304761" cy="371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05714" y="2163789"/>
            <a:ext cx="304761" cy="362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58095" y="2163789"/>
            <a:ext cx="304761" cy="371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3212915"/>
            <a:ext cx="10800000" cy="2138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482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5499" y="2544895"/>
            <a:ext cx="1956589" cy="283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0140" y="3099435"/>
            <a:ext cx="3641090" cy="73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7125" y="4064635"/>
            <a:ext cx="3749040" cy="78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27125" y="5078095"/>
            <a:ext cx="4262755" cy="78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20046" y="6200419"/>
            <a:ext cx="6633492" cy="349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11" grpId="0" bldLvl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764704"/>
            <a:ext cx="10800000" cy="2926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7319778-0E58-203D-929E-01F10732943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185"/>
          <a:stretch/>
        </p:blipFill>
        <p:spPr>
          <a:xfrm>
            <a:off x="696000" y="3691660"/>
            <a:ext cx="8519614" cy="2926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03"/>
          <a:stretch/>
        </p:blipFill>
        <p:spPr>
          <a:xfrm>
            <a:off x="767408" y="1052736"/>
            <a:ext cx="8519614" cy="5103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44728" y="3418086"/>
            <a:ext cx="1061085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01853" y="4155956"/>
            <a:ext cx="1168400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59968" y="4906526"/>
            <a:ext cx="1181100" cy="31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612673" y="5549146"/>
            <a:ext cx="114935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3584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81980" y="2339975"/>
            <a:ext cx="173482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15238" y="3299047"/>
            <a:ext cx="561904" cy="37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53333" y="3222785"/>
            <a:ext cx="1580952" cy="495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53333" y="4118871"/>
            <a:ext cx="2095238" cy="495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7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43809" y="4096553"/>
            <a:ext cx="3600000" cy="428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48730" y="3698875"/>
            <a:ext cx="4285615" cy="1026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43809" y="5249209"/>
            <a:ext cx="1380952" cy="323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48571" y="5249209"/>
            <a:ext cx="1142857" cy="323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7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2992735"/>
            <a:ext cx="1409523" cy="333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24805" y="2542540"/>
            <a:ext cx="4095115" cy="1041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4107953"/>
            <a:ext cx="1390476" cy="324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24761" y="4107953"/>
            <a:ext cx="1352380" cy="324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7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2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53020"/>
            <a:ext cx="1685714" cy="371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2058035"/>
            <a:ext cx="4997450" cy="95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420745"/>
            <a:ext cx="4968240" cy="102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716272"/>
            <a:ext cx="6904761" cy="447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6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67890" y="4026535"/>
            <a:ext cx="7611110" cy="1434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zM4MjdlZTBiODhlMzBjYzZlYzAxNzU4NmVhYWE0Z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2023-07-25T22:49:41Z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