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770" t="14281" r="3985" b="28552"/>
          <a:stretch>
            <a:fillRect/>
          </a:stretch>
        </p:blipFill>
        <p:spPr>
          <a:xfrm>
            <a:off x="2559685" y="3089275"/>
            <a:ext cx="707263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86666" y="1124745"/>
            <a:ext cx="3657142" cy="105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22150"/>
            <a:ext cx="1914285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85225"/>
            <a:ext cx="1857142" cy="4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05531"/>
            <a:ext cx="7133333" cy="4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3031"/>
            <a:ext cx="7430320" cy="67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1916832"/>
            <a:ext cx="5038095" cy="101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9523" y="3425367"/>
            <a:ext cx="1657142" cy="33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89061"/>
            <a:ext cx="7590476" cy="43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8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86109" y="4409114"/>
            <a:ext cx="556610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5318" y="5301208"/>
            <a:ext cx="1262530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8177" y="1568504"/>
            <a:ext cx="791247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5996" y="3003844"/>
            <a:ext cx="809865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9751" y="5594912"/>
            <a:ext cx="809865" cy="107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4112" y="5594912"/>
            <a:ext cx="809864" cy="107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1295865"/>
            <a:ext cx="295238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1867393"/>
            <a:ext cx="314285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3648655"/>
            <a:ext cx="571428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99456" y="3645024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448" y="5088401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67830" y="3717032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20000" y="5088401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384" y="2492896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376" y="3936273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19758" y="2564904"/>
            <a:ext cx="398861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71928" y="3936273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380" y="2420888"/>
            <a:ext cx="2714285" cy="106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3832458"/>
            <a:ext cx="2291951" cy="106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3809" y="5273473"/>
            <a:ext cx="2000000" cy="4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238" y="6074634"/>
            <a:ext cx="4123809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67264"/>
            <a:ext cx="2514285" cy="8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91191"/>
            <a:ext cx="3253856" cy="9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67494"/>
            <a:ext cx="2085714" cy="4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86615"/>
            <a:ext cx="4171428" cy="4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