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1463" y="2545080"/>
            <a:ext cx="6569075" cy="1767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19757"/>
            <a:ext cx="6466666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2029734"/>
            <a:ext cx="4885714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2877828"/>
            <a:ext cx="2371428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2857" y="3744979"/>
            <a:ext cx="980952" cy="33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714" y="4497781"/>
            <a:ext cx="4780952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306695"/>
            <a:ext cx="91935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051"/>
            <a:ext cx="7780952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1820"/>
            <a:ext cx="7780952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0764"/>
            <a:ext cx="3447619" cy="41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380" y="2880764"/>
            <a:ext cx="3857142" cy="41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11076"/>
            <a:ext cx="3676190" cy="41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503420"/>
            <a:ext cx="824801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20000" y="4444008"/>
            <a:ext cx="552380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4444008"/>
            <a:ext cx="571428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5598165"/>
            <a:ext cx="552380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5598165"/>
            <a:ext cx="552380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3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1813012"/>
            <a:ext cx="571428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2709279"/>
            <a:ext cx="1085714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4492276"/>
            <a:ext cx="542856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2164900"/>
            <a:ext cx="571428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4836997"/>
            <a:ext cx="1600000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29302"/>
            <a:ext cx="2961904" cy="4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1229302"/>
            <a:ext cx="2952380" cy="4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8858"/>
            <a:ext cx="2580952" cy="4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2048858"/>
            <a:ext cx="2266666" cy="4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97004"/>
            <a:ext cx="1857142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2897004"/>
            <a:ext cx="1771428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26090"/>
            <a:ext cx="4361904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26587"/>
            <a:ext cx="5085714" cy="4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163044"/>
            <a:ext cx="5514285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665" y="3930015"/>
            <a:ext cx="347599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476" y="5382668"/>
            <a:ext cx="1676190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6144770"/>
            <a:ext cx="5714285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774919"/>
            <a:ext cx="3847619" cy="4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04606"/>
            <a:ext cx="2800000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53367"/>
            <a:ext cx="2314285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273517"/>
            <a:ext cx="4590476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074595"/>
            <a:ext cx="5771428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