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28" autoAdjust="0"/>
    <p:restoredTop sz="94660"/>
  </p:normalViewPr>
  <p:slideViewPr>
    <p:cSldViewPr showGuides="1">
      <p:cViewPr varScale="1">
        <p:scale>
          <a:sx n="56" d="100"/>
          <a:sy n="56" d="100"/>
        </p:scale>
        <p:origin x="102" y="246"/>
      </p:cViewPr>
      <p:guideLst>
        <p:guide orient="horz" pos="216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15477" r="5527" b="31318"/>
          <a:stretch>
            <a:fillRect/>
          </a:stretch>
        </p:blipFill>
        <p:spPr>
          <a:xfrm>
            <a:off x="3024188" y="3104833"/>
            <a:ext cx="614362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200987"/>
            <a:ext cx="4390476" cy="84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36747"/>
            <a:ext cx="3247619" cy="83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24802"/>
            <a:ext cx="1828571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606925"/>
            <a:ext cx="60604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33"/>
          <a:stretch>
            <a:fillRect/>
          </a:stretch>
        </p:blipFill>
        <p:spPr>
          <a:xfrm>
            <a:off x="6240145" y="4141441"/>
            <a:ext cx="3542210" cy="25647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58435"/>
            <a:ext cx="10800000" cy="350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6395085" cy="394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1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3365" y="4547870"/>
            <a:ext cx="150431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43660" y="5824855"/>
            <a:ext cx="150431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5663565" y="4580890"/>
            <a:ext cx="150431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5483860" y="5857875"/>
            <a:ext cx="150431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708910"/>
            <a:ext cx="198564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515620" y="3985895"/>
            <a:ext cx="150431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5591810" y="2780665"/>
            <a:ext cx="192913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5412105" y="4057650"/>
            <a:ext cx="192913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29567"/>
            <a:ext cx="3466666" cy="4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5" y="1238885"/>
            <a:ext cx="367982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81580"/>
            <a:ext cx="352552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1905" y="2360295"/>
            <a:ext cx="378142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41115"/>
            <a:ext cx="10028555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481"/>
            <a:ext cx="4523809" cy="42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40397"/>
            <a:ext cx="1685714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98775"/>
            <a:ext cx="424307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67652"/>
            <a:ext cx="4428571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452"/>
            <a:ext cx="5742857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2137"/>
            <a:ext cx="5514285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91297"/>
            <a:ext cx="4590476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10457"/>
            <a:ext cx="4819047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29760"/>
            <a:ext cx="980503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2023-07-25T22:49:00Z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