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66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6214" t="21981" r="7038" b="30001"/>
          <a:stretch>
            <a:fillRect/>
          </a:stretch>
        </p:blipFill>
        <p:spPr>
          <a:xfrm>
            <a:off x="2315528" y="2996883"/>
            <a:ext cx="7560945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340"/>
            <a:ext cx="2876190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5238" y="1248340"/>
            <a:ext cx="2819047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34536"/>
            <a:ext cx="4238095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30260"/>
            <a:ext cx="4723809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87869"/>
            <a:ext cx="7828571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455" y="3752850"/>
            <a:ext cx="397700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712" y="4635194"/>
            <a:ext cx="4073506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7965" y="5389245"/>
            <a:ext cx="4942840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3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248346"/>
            <a:ext cx="4552380" cy="4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63445"/>
            <a:ext cx="39979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00375"/>
            <a:ext cx="23101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06994"/>
            <a:ext cx="2628571" cy="4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774152"/>
            <a:ext cx="5628571" cy="4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53333" y="4043384"/>
            <a:ext cx="1066666" cy="4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285" y="4033846"/>
            <a:ext cx="1066666" cy="4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5121230"/>
            <a:ext cx="333333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8571" y="5922461"/>
            <a:ext cx="1095238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2162836"/>
            <a:ext cx="819047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9047" y="3067872"/>
            <a:ext cx="600000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523" y="3991961"/>
            <a:ext cx="304762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000" y="4896997"/>
            <a:ext cx="1323809" cy="4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2145489"/>
            <a:ext cx="1095238" cy="4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4024980"/>
            <a:ext cx="1352380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3224830"/>
            <a:ext cx="495238" cy="49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4188966"/>
            <a:ext cx="419047" cy="37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2145498"/>
            <a:ext cx="428571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8095" y="3051858"/>
            <a:ext cx="428571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3249202"/>
            <a:ext cx="2142857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943475" y="4077335"/>
            <a:ext cx="316420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2068323"/>
            <a:ext cx="2666666" cy="4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2983515"/>
            <a:ext cx="2609523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238" y="3870107"/>
            <a:ext cx="2904761" cy="48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500755"/>
            <a:ext cx="8820150" cy="317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2023-07-25T22:20:15Z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