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5" r:id="rId4"/>
    <p:sldId id="334" r:id="rId5"/>
    <p:sldId id="333" r:id="rId6"/>
    <p:sldId id="332" r:id="rId7"/>
    <p:sldId id="331" r:id="rId8"/>
    <p:sldId id="330" r:id="rId9"/>
    <p:sldId id="328" r:id="rId10"/>
    <p:sldId id="327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691" autoAdjust="0"/>
    <p:restoredTop sz="94660"/>
  </p:normalViewPr>
  <p:slideViewPr>
    <p:cSldViewPr showGuides="1">
      <p:cViewPr varScale="1">
        <p:scale>
          <a:sx n="64" d="100"/>
          <a:sy n="64" d="100"/>
        </p:scale>
        <p:origin x="108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4379" t="24968" r="2773" b="15058"/>
          <a:stretch>
            <a:fillRect/>
          </a:stretch>
        </p:blipFill>
        <p:spPr>
          <a:xfrm>
            <a:off x="2539048" y="3026410"/>
            <a:ext cx="7113905" cy="8051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76400" cy="4250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94DD0A7-7C79-1390-4CE5-69AC656FAB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55"/>
          <a:stretch>
            <a:fillRect/>
          </a:stretch>
        </p:blipFill>
        <p:spPr>
          <a:xfrm>
            <a:off x="7776403" y="4365104"/>
            <a:ext cx="3839994" cy="2348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043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14770" y="4309500"/>
            <a:ext cx="494960" cy="4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14484" y="4309500"/>
            <a:ext cx="487461" cy="4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07270" y="6072000"/>
            <a:ext cx="494960" cy="44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36983" y="6079500"/>
            <a:ext cx="487461" cy="4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55"/>
          <a:stretch>
            <a:fillRect/>
          </a:stretch>
        </p:blipFill>
        <p:spPr>
          <a:xfrm>
            <a:off x="8328248" y="1844824"/>
            <a:ext cx="3839994" cy="2348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34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3333" y="5884307"/>
            <a:ext cx="390476" cy="343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20000" y="5865230"/>
            <a:ext cx="400000" cy="352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5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66758"/>
            <a:ext cx="10800000" cy="3490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20000" y="4411790"/>
            <a:ext cx="552380" cy="486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62857" y="4411790"/>
            <a:ext cx="542857" cy="486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67619" y="4411790"/>
            <a:ext cx="542856" cy="486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4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3333" y="5774108"/>
            <a:ext cx="495238" cy="504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2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62857" y="2308483"/>
            <a:ext cx="419047" cy="362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86666" y="3244022"/>
            <a:ext cx="495238" cy="505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86666" y="4255931"/>
            <a:ext cx="495238" cy="496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7950" y="4924173"/>
            <a:ext cx="6896100" cy="18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7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4" y="4945698"/>
            <a:ext cx="5975464" cy="1880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907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0711" y="3150701"/>
            <a:ext cx="541677" cy="476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29718" y="3150701"/>
            <a:ext cx="541677" cy="476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40711" y="6096155"/>
            <a:ext cx="541677" cy="476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29718" y="6096155"/>
            <a:ext cx="541677" cy="476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553"/>
          <a:stretch>
            <a:fillRect/>
          </a:stretch>
        </p:blipFill>
        <p:spPr>
          <a:xfrm>
            <a:off x="7248128" y="2492896"/>
            <a:ext cx="4846174" cy="1944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zM4MjdlZTBiODhlMzBjYzZlYzAxNzU4NmVhYWE0ZW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2023-07-25T22:29:14Z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