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24225" y="2083118"/>
            <a:ext cx="5543550" cy="2691765"/>
            <a:chOff x="4157" y="2792"/>
            <a:chExt cx="8730" cy="4239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779" y="2792"/>
              <a:ext cx="5487" cy="21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r="4044"/>
            <a:stretch>
              <a:fillRect/>
            </a:stretch>
          </p:blipFill>
          <p:spPr>
            <a:xfrm>
              <a:off x="4157" y="5627"/>
              <a:ext cx="8731" cy="14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8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94116"/>
            <a:ext cx="2380952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1856002"/>
            <a:ext cx="1638095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13355"/>
            <a:ext cx="312166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7030" y="2713355"/>
            <a:ext cx="313055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80815"/>
            <a:ext cx="959040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7607935" y="1338580"/>
            <a:ext cx="4440010" cy="245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7765" y="972185"/>
            <a:ext cx="3676015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75230"/>
            <a:ext cx="226504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94384"/>
            <a:ext cx="2076190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17695"/>
            <a:ext cx="52616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33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009146"/>
            <a:ext cx="2485714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009146"/>
            <a:ext cx="2504761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7060"/>
            <a:ext cx="1904761" cy="3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6666" y="2857527"/>
            <a:ext cx="1819047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8714"/>
            <a:ext cx="1990476" cy="4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6666" y="3648714"/>
            <a:ext cx="1895238" cy="4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49434"/>
            <a:ext cx="5542857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8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290" y="4951730"/>
            <a:ext cx="31902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9330" y="4995545"/>
            <a:ext cx="37369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184" y="6180685"/>
            <a:ext cx="1183319" cy="27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9589" y="6180685"/>
            <a:ext cx="1183319" cy="27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37460"/>
            <a:ext cx="403923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062326"/>
            <a:ext cx="1409523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8680" y="3822065"/>
            <a:ext cx="160020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07710" y="2651760"/>
            <a:ext cx="403923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28140" y="5220970"/>
            <a:ext cx="16002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487170" y="3777615"/>
            <a:ext cx="40392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597015" y="5220970"/>
            <a:ext cx="16002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456045" y="3777615"/>
            <a:ext cx="40392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2150" y="4080510"/>
            <a:ext cx="16002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551180" y="2637155"/>
            <a:ext cx="40392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017895" y="4008120"/>
            <a:ext cx="16002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5876925" y="2564765"/>
            <a:ext cx="40392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5374" y="4962260"/>
            <a:ext cx="767709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4280" y="5763895"/>
            <a:ext cx="50419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353366"/>
            <a:ext cx="885714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8495" y="2259330"/>
            <a:ext cx="80137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9875" y="3573145"/>
            <a:ext cx="43338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248976"/>
            <a:ext cx="1104761" cy="37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5805" y="2137410"/>
            <a:ext cx="80518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7620" y="3213100"/>
            <a:ext cx="43338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5807710" y="4077335"/>
            <a:ext cx="4440010" cy="245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zM4MjdlZTBiODhlMzBjYzZlYzAxNzU4NmVhYWE0Z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