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45715" y="1705293"/>
            <a:ext cx="7100570" cy="3447415"/>
            <a:chOff x="4008" y="2452"/>
            <a:chExt cx="11182" cy="5429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037" y="2452"/>
              <a:ext cx="9126" cy="22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4008" y="5967"/>
              <a:ext cx="11183" cy="191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204535"/>
            <a:ext cx="10800000" cy="407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1210340"/>
            <a:ext cx="1238095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8850" y="2068195"/>
            <a:ext cx="96202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3809" y="3507937"/>
            <a:ext cx="1247619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0590" y="4356735"/>
            <a:ext cx="97790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4"/>
          <a:stretch>
            <a:fillRect/>
          </a:stretch>
        </p:blipFill>
        <p:spPr>
          <a:xfrm>
            <a:off x="6600190" y="4077335"/>
            <a:ext cx="2677160" cy="265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277075"/>
            <a:ext cx="1238095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9165" y="2125345"/>
            <a:ext cx="85471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3555605"/>
            <a:ext cx="1238095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503295" y="4355465"/>
            <a:ext cx="85471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36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640" y="2564765"/>
            <a:ext cx="895350" cy="2844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87620" y="2564765"/>
            <a:ext cx="895350" cy="2844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31990" y="2564765"/>
            <a:ext cx="895350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96190" y="3994908"/>
            <a:ext cx="1085714" cy="48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5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1588082"/>
            <a:ext cx="885714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220" y="1330960"/>
            <a:ext cx="129159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2436245"/>
            <a:ext cx="304761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7142" y="2436245"/>
            <a:ext cx="295238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523" y="2436245"/>
            <a:ext cx="314285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1904" y="3293938"/>
            <a:ext cx="1066666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6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204780"/>
            <a:ext cx="304761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6240" y="4053840"/>
            <a:ext cx="96710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0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1" y="972185"/>
            <a:ext cx="8285480" cy="3782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085" y="2968767"/>
            <a:ext cx="7374139" cy="178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4" t="17653" r="3288"/>
          <a:stretch>
            <a:fillRect/>
          </a:stretch>
        </p:blipFill>
        <p:spPr>
          <a:xfrm>
            <a:off x="7752184" y="4574552"/>
            <a:ext cx="4362981" cy="228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26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155624"/>
            <a:ext cx="7028571" cy="4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938095"/>
            <a:ext cx="6971428" cy="42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730109"/>
            <a:ext cx="2666666" cy="4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3809" y="3120452"/>
            <a:ext cx="1600000" cy="32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238" y="3110903"/>
            <a:ext cx="2276190" cy="35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3912992"/>
            <a:ext cx="685714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238" y="3912992"/>
            <a:ext cx="1142857" cy="3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07035" y="2564765"/>
            <a:ext cx="24028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551180" y="3789045"/>
            <a:ext cx="24028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5087620" y="2620010"/>
            <a:ext cx="24028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white">
          <a:xfrm>
            <a:off x="5231765" y="3916045"/>
            <a:ext cx="24028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