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5" userDrawn="1">
          <p15:clr>
            <a:srgbClr val="A4A3A4"/>
          </p15:clr>
        </p15:guide>
        <p15:guide id="2" pos="382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309" autoAdjust="0"/>
    <p:restoredTop sz="94660"/>
  </p:normalViewPr>
  <p:slideViewPr>
    <p:cSldViewPr showGuides="1">
      <p:cViewPr varScale="1">
        <p:scale>
          <a:sx n="64" d="100"/>
          <a:sy n="64" d="100"/>
        </p:scale>
        <p:origin x="558" y="66"/>
      </p:cViewPr>
      <p:guideLst>
        <p:guide orient="horz" pos="2185"/>
        <p:guide pos="382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861185" y="1905635"/>
            <a:ext cx="8469630" cy="3046730"/>
            <a:chOff x="3136" y="2905"/>
            <a:chExt cx="13338" cy="4798"/>
          </a:xfrm>
        </p:grpSpPr>
        <p:pic>
          <p:nvPicPr>
            <p:cNvPr id="2" name="图片 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4225" y="2905"/>
              <a:ext cx="11160" cy="207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3136" y="6307"/>
              <a:ext cx="13338" cy="139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2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44905" y="2114550"/>
            <a:ext cx="634682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39047" y="2991818"/>
            <a:ext cx="3409523" cy="419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2380" y="3839761"/>
            <a:ext cx="2285714" cy="33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2380" y="4601957"/>
            <a:ext cx="1342857" cy="43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34440" y="5345430"/>
            <a:ext cx="550989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960235" y="5431155"/>
            <a:ext cx="289560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0" grpId="0" animBg="1"/>
      <p:bldP spid="11" grpId="0" animBg="1"/>
      <p:bldP spid="12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0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265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512210"/>
            <a:ext cx="5047619" cy="448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342995"/>
            <a:ext cx="4361904" cy="43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154682"/>
            <a:ext cx="4400000" cy="448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975918"/>
            <a:ext cx="8380952" cy="448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71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06475" y="4524574"/>
            <a:ext cx="2000257" cy="43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03271" y="5335113"/>
            <a:ext cx="4267791" cy="43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06475" y="6145652"/>
            <a:ext cx="1914039" cy="431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2692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91428" y="2595869"/>
            <a:ext cx="571428" cy="372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4285" y="3483714"/>
            <a:ext cx="542857" cy="372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61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414270" y="3843655"/>
            <a:ext cx="8182610" cy="2762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2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48571" y="2067918"/>
            <a:ext cx="2723809" cy="419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2380" y="2916063"/>
            <a:ext cx="1609523" cy="33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2380" y="3678441"/>
            <a:ext cx="1352380" cy="43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4285" y="4497998"/>
            <a:ext cx="3323809" cy="447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126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409989" y="4590544"/>
            <a:ext cx="1837823" cy="283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87564" y="5164609"/>
            <a:ext cx="1083348" cy="2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68219" y="5680622"/>
            <a:ext cx="1089797" cy="296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61770" y="6235337"/>
            <a:ext cx="3643404" cy="30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068070" y="2348865"/>
            <a:ext cx="5823585" cy="208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94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204535"/>
            <a:ext cx="10800000" cy="2114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4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29523" y="2039408"/>
            <a:ext cx="3419047" cy="428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2857" y="2897147"/>
            <a:ext cx="2285714" cy="33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285" y="3659581"/>
            <a:ext cx="1828571" cy="428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4440" y="4389755"/>
            <a:ext cx="633285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7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571" y="2182284"/>
            <a:ext cx="3409523" cy="419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3039966"/>
            <a:ext cx="2285714" cy="333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904" y="3792820"/>
            <a:ext cx="1800000" cy="43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3965" y="4535170"/>
            <a:ext cx="615759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2023-07-25T22:47:09Z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